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7" r:id="rId4"/>
    <p:sldId id="260" r:id="rId5"/>
    <p:sldId id="262" r:id="rId6"/>
    <p:sldId id="261" r:id="rId7"/>
    <p:sldId id="263" r:id="rId8"/>
    <p:sldId id="264" r:id="rId9"/>
    <p:sldId id="266" r:id="rId10"/>
    <p:sldId id="265" r:id="rId11"/>
    <p:sldId id="267" r:id="rId12"/>
    <p:sldId id="269" r:id="rId13"/>
    <p:sldId id="270" r:id="rId14"/>
    <p:sldId id="275" r:id="rId15"/>
    <p:sldId id="274" r:id="rId16"/>
    <p:sldId id="273" r:id="rId17"/>
    <p:sldId id="276" r:id="rId18"/>
    <p:sldId id="277" r:id="rId19"/>
    <p:sldId id="278" r:id="rId20"/>
    <p:sldId id="279" r:id="rId21"/>
    <p:sldId id="280" r:id="rId22"/>
    <p:sldId id="272"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39" d="100"/>
          <a:sy n="39" d="100"/>
        </p:scale>
        <p:origin x="52" y="9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thik Boddupalli" userId="8e88f001fdece25b" providerId="LiveId" clId="{0FA4AFAB-CCAB-4515-A21B-6FE7CBDFC777}"/>
    <pc:docChg chg="undo custSel addSld delSld modSld sldOrd">
      <pc:chgData name="Karthik Boddupalli" userId="8e88f001fdece25b" providerId="LiveId" clId="{0FA4AFAB-CCAB-4515-A21B-6FE7CBDFC777}" dt="2023-02-22T06:37:10.482" v="7096" actId="20577"/>
      <pc:docMkLst>
        <pc:docMk/>
      </pc:docMkLst>
      <pc:sldChg chg="addSp delSp modSp mod">
        <pc:chgData name="Karthik Boddupalli" userId="8e88f001fdece25b" providerId="LiveId" clId="{0FA4AFAB-CCAB-4515-A21B-6FE7CBDFC777}" dt="2023-02-21T13:40:28.115" v="749" actId="1076"/>
        <pc:sldMkLst>
          <pc:docMk/>
          <pc:sldMk cId="1022794330" sldId="257"/>
        </pc:sldMkLst>
        <pc:spChg chg="mod">
          <ac:chgData name="Karthik Boddupalli" userId="8e88f001fdece25b" providerId="LiveId" clId="{0FA4AFAB-CCAB-4515-A21B-6FE7CBDFC777}" dt="2023-02-21T13:07:15.947" v="633" actId="1076"/>
          <ac:spMkLst>
            <pc:docMk/>
            <pc:sldMk cId="1022794330" sldId="257"/>
            <ac:spMk id="2" creationId="{81F2A00B-CAA1-0F60-EF2C-F26F41EF7967}"/>
          </ac:spMkLst>
        </pc:spChg>
        <pc:spChg chg="del">
          <ac:chgData name="Karthik Boddupalli" userId="8e88f001fdece25b" providerId="LiveId" clId="{0FA4AFAB-CCAB-4515-A21B-6FE7CBDFC777}" dt="2023-02-21T13:03:31.957" v="563" actId="22"/>
          <ac:spMkLst>
            <pc:docMk/>
            <pc:sldMk cId="1022794330" sldId="257"/>
            <ac:spMk id="3" creationId="{2E8B2C50-C4AC-DF51-0BBD-5B60D3BF6C17}"/>
          </ac:spMkLst>
        </pc:spChg>
        <pc:spChg chg="add mod">
          <ac:chgData name="Karthik Boddupalli" userId="8e88f001fdece25b" providerId="LiveId" clId="{0FA4AFAB-CCAB-4515-A21B-6FE7CBDFC777}" dt="2023-02-21T13:08:37.813" v="738" actId="20577"/>
          <ac:spMkLst>
            <pc:docMk/>
            <pc:sldMk cId="1022794330" sldId="257"/>
            <ac:spMk id="7" creationId="{B8E8F73F-7C39-55A0-BDEE-3718917D568E}"/>
          </ac:spMkLst>
        </pc:spChg>
        <pc:picChg chg="add del mod ord">
          <ac:chgData name="Karthik Boddupalli" userId="8e88f001fdece25b" providerId="LiveId" clId="{0FA4AFAB-CCAB-4515-A21B-6FE7CBDFC777}" dt="2023-02-21T13:04:08.203" v="566" actId="21"/>
          <ac:picMkLst>
            <pc:docMk/>
            <pc:sldMk cId="1022794330" sldId="257"/>
            <ac:picMk id="5" creationId="{9A2C60FA-F96E-D49D-47CD-F32FC7E62C07}"/>
          </ac:picMkLst>
        </pc:picChg>
        <pc:picChg chg="add del mod">
          <ac:chgData name="Karthik Boddupalli" userId="8e88f001fdece25b" providerId="LiveId" clId="{0FA4AFAB-CCAB-4515-A21B-6FE7CBDFC777}" dt="2023-02-21T13:36:08.185" v="744" actId="478"/>
          <ac:picMkLst>
            <pc:docMk/>
            <pc:sldMk cId="1022794330" sldId="257"/>
            <ac:picMk id="8" creationId="{E9F9AFFC-DCF7-743B-3D6A-6D879A14D960}"/>
          </ac:picMkLst>
        </pc:picChg>
        <pc:picChg chg="add mod">
          <ac:chgData name="Karthik Boddupalli" userId="8e88f001fdece25b" providerId="LiveId" clId="{0FA4AFAB-CCAB-4515-A21B-6FE7CBDFC777}" dt="2023-02-21T13:40:28.115" v="749" actId="1076"/>
          <ac:picMkLst>
            <pc:docMk/>
            <pc:sldMk cId="1022794330" sldId="257"/>
            <ac:picMk id="10" creationId="{223E27EB-655F-B9DE-7F52-5D5BBCCBAFCE}"/>
          </ac:picMkLst>
        </pc:picChg>
      </pc:sldChg>
      <pc:sldChg chg="modSp mod">
        <pc:chgData name="Karthik Boddupalli" userId="8e88f001fdece25b" providerId="LiveId" clId="{0FA4AFAB-CCAB-4515-A21B-6FE7CBDFC777}" dt="2023-02-21T12:56:40.611" v="513" actId="20577"/>
        <pc:sldMkLst>
          <pc:docMk/>
          <pc:sldMk cId="2696104648" sldId="258"/>
        </pc:sldMkLst>
        <pc:spChg chg="mod">
          <ac:chgData name="Karthik Boddupalli" userId="8e88f001fdece25b" providerId="LiveId" clId="{0FA4AFAB-CCAB-4515-A21B-6FE7CBDFC777}" dt="2023-02-21T12:48:23.150" v="36" actId="20577"/>
          <ac:spMkLst>
            <pc:docMk/>
            <pc:sldMk cId="2696104648" sldId="258"/>
            <ac:spMk id="2" creationId="{81F2A00B-CAA1-0F60-EF2C-F26F41EF7967}"/>
          </ac:spMkLst>
        </pc:spChg>
        <pc:spChg chg="mod">
          <ac:chgData name="Karthik Boddupalli" userId="8e88f001fdece25b" providerId="LiveId" clId="{0FA4AFAB-CCAB-4515-A21B-6FE7CBDFC777}" dt="2023-02-21T12:56:40.611" v="513" actId="20577"/>
          <ac:spMkLst>
            <pc:docMk/>
            <pc:sldMk cId="2696104648" sldId="258"/>
            <ac:spMk id="3" creationId="{2E8B2C50-C4AC-DF51-0BBD-5B60D3BF6C17}"/>
          </ac:spMkLst>
        </pc:spChg>
      </pc:sldChg>
      <pc:sldChg chg="modSp new del mod">
        <pc:chgData name="Karthik Boddupalli" userId="8e88f001fdece25b" providerId="LiveId" clId="{0FA4AFAB-CCAB-4515-A21B-6FE7CBDFC777}" dt="2023-02-21T13:40:42.013" v="772" actId="47"/>
        <pc:sldMkLst>
          <pc:docMk/>
          <pc:sldMk cId="2401835158" sldId="259"/>
        </pc:sldMkLst>
        <pc:spChg chg="mod">
          <ac:chgData name="Karthik Boddupalli" userId="8e88f001fdece25b" providerId="LiveId" clId="{0FA4AFAB-CCAB-4515-A21B-6FE7CBDFC777}" dt="2023-02-21T13:40:36.609" v="770" actId="20577"/>
          <ac:spMkLst>
            <pc:docMk/>
            <pc:sldMk cId="2401835158" sldId="259"/>
            <ac:spMk id="2" creationId="{DC22021A-75D3-982A-E7DC-01812A35ECF3}"/>
          </ac:spMkLst>
        </pc:spChg>
      </pc:sldChg>
      <pc:sldChg chg="addSp delSp modSp add mod">
        <pc:chgData name="Karthik Boddupalli" userId="8e88f001fdece25b" providerId="LiveId" clId="{0FA4AFAB-CCAB-4515-A21B-6FE7CBDFC777}" dt="2023-02-21T17:26:49.664" v="5360" actId="20577"/>
        <pc:sldMkLst>
          <pc:docMk/>
          <pc:sldMk cId="810380661" sldId="260"/>
        </pc:sldMkLst>
        <pc:spChg chg="mod">
          <ac:chgData name="Karthik Boddupalli" userId="8e88f001fdece25b" providerId="LiveId" clId="{0FA4AFAB-CCAB-4515-A21B-6FE7CBDFC777}" dt="2023-02-21T13:45:00.230" v="831" actId="1076"/>
          <ac:spMkLst>
            <pc:docMk/>
            <pc:sldMk cId="810380661" sldId="260"/>
            <ac:spMk id="2" creationId="{81F2A00B-CAA1-0F60-EF2C-F26F41EF7967}"/>
          </ac:spMkLst>
        </pc:spChg>
        <pc:spChg chg="mod">
          <ac:chgData name="Karthik Boddupalli" userId="8e88f001fdece25b" providerId="LiveId" clId="{0FA4AFAB-CCAB-4515-A21B-6FE7CBDFC777}" dt="2023-02-21T17:26:49.664" v="5360" actId="20577"/>
          <ac:spMkLst>
            <pc:docMk/>
            <pc:sldMk cId="810380661" sldId="260"/>
            <ac:spMk id="7" creationId="{B8E8F73F-7C39-55A0-BDEE-3718917D568E}"/>
          </ac:spMkLst>
        </pc:spChg>
        <pc:picChg chg="add mod">
          <ac:chgData name="Karthik Boddupalli" userId="8e88f001fdece25b" providerId="LiveId" clId="{0FA4AFAB-CCAB-4515-A21B-6FE7CBDFC777}" dt="2023-02-21T15:58:36.272" v="1536" actId="1076"/>
          <ac:picMkLst>
            <pc:docMk/>
            <pc:sldMk cId="810380661" sldId="260"/>
            <ac:picMk id="4" creationId="{B481C7F3-FFC6-5F22-A4C8-CA350C36A70D}"/>
          </ac:picMkLst>
        </pc:picChg>
        <pc:picChg chg="del">
          <ac:chgData name="Karthik Boddupalli" userId="8e88f001fdece25b" providerId="LiveId" clId="{0FA4AFAB-CCAB-4515-A21B-6FE7CBDFC777}" dt="2023-02-21T13:40:47.383" v="773" actId="478"/>
          <ac:picMkLst>
            <pc:docMk/>
            <pc:sldMk cId="810380661" sldId="260"/>
            <ac:picMk id="10" creationId="{223E27EB-655F-B9DE-7F52-5D5BBCCBAFCE}"/>
          </ac:picMkLst>
        </pc:picChg>
      </pc:sldChg>
      <pc:sldChg chg="addSp modSp add mod ord">
        <pc:chgData name="Karthik Boddupalli" userId="8e88f001fdece25b" providerId="LiveId" clId="{0FA4AFAB-CCAB-4515-A21B-6FE7CBDFC777}" dt="2023-02-21T16:09:02.346" v="2502" actId="6549"/>
        <pc:sldMkLst>
          <pc:docMk/>
          <pc:sldMk cId="497892095" sldId="261"/>
        </pc:sldMkLst>
        <pc:spChg chg="mod">
          <ac:chgData name="Karthik Boddupalli" userId="8e88f001fdece25b" providerId="LiveId" clId="{0FA4AFAB-CCAB-4515-A21B-6FE7CBDFC777}" dt="2023-02-21T16:05:21.039" v="2205" actId="5793"/>
          <ac:spMkLst>
            <pc:docMk/>
            <pc:sldMk cId="497892095" sldId="261"/>
            <ac:spMk id="2" creationId="{81F2A00B-CAA1-0F60-EF2C-F26F41EF7967}"/>
          </ac:spMkLst>
        </pc:spChg>
        <pc:spChg chg="mod">
          <ac:chgData name="Karthik Boddupalli" userId="8e88f001fdece25b" providerId="LiveId" clId="{0FA4AFAB-CCAB-4515-A21B-6FE7CBDFC777}" dt="2023-02-21T16:09:02.346" v="2502" actId="6549"/>
          <ac:spMkLst>
            <pc:docMk/>
            <pc:sldMk cId="497892095" sldId="261"/>
            <ac:spMk id="3" creationId="{2E8B2C50-C4AC-DF51-0BBD-5B60D3BF6C17}"/>
          </ac:spMkLst>
        </pc:spChg>
        <pc:picChg chg="add mod">
          <ac:chgData name="Karthik Boddupalli" userId="8e88f001fdece25b" providerId="LiveId" clId="{0FA4AFAB-CCAB-4515-A21B-6FE7CBDFC777}" dt="2023-02-21T16:08:53.489" v="2501" actId="1076"/>
          <ac:picMkLst>
            <pc:docMk/>
            <pc:sldMk cId="497892095" sldId="261"/>
            <ac:picMk id="5" creationId="{C05B1DAE-CA2E-647A-D56E-6E76888DB0A2}"/>
          </ac:picMkLst>
        </pc:picChg>
      </pc:sldChg>
      <pc:sldChg chg="modSp add mod ord">
        <pc:chgData name="Karthik Boddupalli" userId="8e88f001fdece25b" providerId="LiveId" clId="{0FA4AFAB-CCAB-4515-A21B-6FE7CBDFC777}" dt="2023-02-21T16:05:00.726" v="2166"/>
        <pc:sldMkLst>
          <pc:docMk/>
          <pc:sldMk cId="3085885250" sldId="262"/>
        </pc:sldMkLst>
        <pc:spChg chg="mod">
          <ac:chgData name="Karthik Boddupalli" userId="8e88f001fdece25b" providerId="LiveId" clId="{0FA4AFAB-CCAB-4515-A21B-6FE7CBDFC777}" dt="2023-02-21T16:04:53.700" v="2164" actId="20577"/>
          <ac:spMkLst>
            <pc:docMk/>
            <pc:sldMk cId="3085885250" sldId="262"/>
            <ac:spMk id="3" creationId="{2E8B2C50-C4AC-DF51-0BBD-5B60D3BF6C17}"/>
          </ac:spMkLst>
        </pc:spChg>
      </pc:sldChg>
      <pc:sldChg chg="addSp delSp modSp add mod">
        <pc:chgData name="Karthik Boddupalli" userId="8e88f001fdece25b" providerId="LiveId" clId="{0FA4AFAB-CCAB-4515-A21B-6FE7CBDFC777}" dt="2023-02-21T16:12:15.070" v="2691" actId="1076"/>
        <pc:sldMkLst>
          <pc:docMk/>
          <pc:sldMk cId="2516173733" sldId="263"/>
        </pc:sldMkLst>
        <pc:spChg chg="mod">
          <ac:chgData name="Karthik Boddupalli" userId="8e88f001fdece25b" providerId="LiveId" clId="{0FA4AFAB-CCAB-4515-A21B-6FE7CBDFC777}" dt="2023-02-21T16:09:31.218" v="2518" actId="20577"/>
          <ac:spMkLst>
            <pc:docMk/>
            <pc:sldMk cId="2516173733" sldId="263"/>
            <ac:spMk id="2" creationId="{81F2A00B-CAA1-0F60-EF2C-F26F41EF7967}"/>
          </ac:spMkLst>
        </pc:spChg>
        <pc:spChg chg="add del mod">
          <ac:chgData name="Karthik Boddupalli" userId="8e88f001fdece25b" providerId="LiveId" clId="{0FA4AFAB-CCAB-4515-A21B-6FE7CBDFC777}" dt="2023-02-21T16:11:42.596" v="2688" actId="20577"/>
          <ac:spMkLst>
            <pc:docMk/>
            <pc:sldMk cId="2516173733" sldId="263"/>
            <ac:spMk id="3" creationId="{2E8B2C50-C4AC-DF51-0BBD-5B60D3BF6C17}"/>
          </ac:spMkLst>
        </pc:spChg>
        <pc:picChg chg="del">
          <ac:chgData name="Karthik Boddupalli" userId="8e88f001fdece25b" providerId="LiveId" clId="{0FA4AFAB-CCAB-4515-A21B-6FE7CBDFC777}" dt="2023-02-21T16:09:34.088" v="2519" actId="478"/>
          <ac:picMkLst>
            <pc:docMk/>
            <pc:sldMk cId="2516173733" sldId="263"/>
            <ac:picMk id="5" creationId="{C05B1DAE-CA2E-647A-D56E-6E76888DB0A2}"/>
          </ac:picMkLst>
        </pc:picChg>
        <pc:picChg chg="add del mod ord">
          <ac:chgData name="Karthik Boddupalli" userId="8e88f001fdece25b" providerId="LiveId" clId="{0FA4AFAB-CCAB-4515-A21B-6FE7CBDFC777}" dt="2023-02-21T16:10:15.901" v="2522" actId="22"/>
          <ac:picMkLst>
            <pc:docMk/>
            <pc:sldMk cId="2516173733" sldId="263"/>
            <ac:picMk id="6" creationId="{80D1A473-9710-9720-1177-3BC62E974EB2}"/>
          </ac:picMkLst>
        </pc:picChg>
        <pc:picChg chg="add mod">
          <ac:chgData name="Karthik Boddupalli" userId="8e88f001fdece25b" providerId="LiveId" clId="{0FA4AFAB-CCAB-4515-A21B-6FE7CBDFC777}" dt="2023-02-21T16:10:48.638" v="2596" actId="1076"/>
          <ac:picMkLst>
            <pc:docMk/>
            <pc:sldMk cId="2516173733" sldId="263"/>
            <ac:picMk id="8" creationId="{CAB51A7F-4516-5295-4B99-794F4866F590}"/>
          </ac:picMkLst>
        </pc:picChg>
        <pc:picChg chg="add mod">
          <ac:chgData name="Karthik Boddupalli" userId="8e88f001fdece25b" providerId="LiveId" clId="{0FA4AFAB-CCAB-4515-A21B-6FE7CBDFC777}" dt="2023-02-21T16:12:15.070" v="2691" actId="1076"/>
          <ac:picMkLst>
            <pc:docMk/>
            <pc:sldMk cId="2516173733" sldId="263"/>
            <ac:picMk id="10" creationId="{0693B738-AF95-E924-BED0-C7E4C710F48A}"/>
          </ac:picMkLst>
        </pc:picChg>
      </pc:sldChg>
      <pc:sldChg chg="addSp delSp modSp add del mod">
        <pc:chgData name="Karthik Boddupalli" userId="8e88f001fdece25b" providerId="LiveId" clId="{0FA4AFAB-CCAB-4515-A21B-6FE7CBDFC777}" dt="2023-02-21T16:14:40.070" v="2769" actId="2696"/>
        <pc:sldMkLst>
          <pc:docMk/>
          <pc:sldMk cId="2320612375" sldId="264"/>
        </pc:sldMkLst>
        <pc:spChg chg="mod">
          <ac:chgData name="Karthik Boddupalli" userId="8e88f001fdece25b" providerId="LiveId" clId="{0FA4AFAB-CCAB-4515-A21B-6FE7CBDFC777}" dt="2023-02-21T16:14:31.097" v="2768" actId="1076"/>
          <ac:spMkLst>
            <pc:docMk/>
            <pc:sldMk cId="2320612375" sldId="264"/>
            <ac:spMk id="2" creationId="{81F2A00B-CAA1-0F60-EF2C-F26F41EF7967}"/>
          </ac:spMkLst>
        </pc:spChg>
        <pc:spChg chg="mod">
          <ac:chgData name="Karthik Boddupalli" userId="8e88f001fdece25b" providerId="LiveId" clId="{0FA4AFAB-CCAB-4515-A21B-6FE7CBDFC777}" dt="2023-02-21T16:13:15.960" v="2763" actId="20577"/>
          <ac:spMkLst>
            <pc:docMk/>
            <pc:sldMk cId="2320612375" sldId="264"/>
            <ac:spMk id="3" creationId="{2E8B2C50-C4AC-DF51-0BBD-5B60D3BF6C17}"/>
          </ac:spMkLst>
        </pc:spChg>
        <pc:picChg chg="add del mod">
          <ac:chgData name="Karthik Boddupalli" userId="8e88f001fdece25b" providerId="LiveId" clId="{0FA4AFAB-CCAB-4515-A21B-6FE7CBDFC777}" dt="2023-02-21T16:14:25.206" v="2767" actId="22"/>
          <ac:picMkLst>
            <pc:docMk/>
            <pc:sldMk cId="2320612375" sldId="264"/>
            <ac:picMk id="5" creationId="{5102A97B-A7F2-7FB5-8086-D079280A1F6F}"/>
          </ac:picMkLst>
        </pc:picChg>
        <pc:picChg chg="del">
          <ac:chgData name="Karthik Boddupalli" userId="8e88f001fdece25b" providerId="LiveId" clId="{0FA4AFAB-CCAB-4515-A21B-6FE7CBDFC777}" dt="2023-02-21T16:12:41.996" v="2694" actId="478"/>
          <ac:picMkLst>
            <pc:docMk/>
            <pc:sldMk cId="2320612375" sldId="264"/>
            <ac:picMk id="8" creationId="{CAB51A7F-4516-5295-4B99-794F4866F590}"/>
          </ac:picMkLst>
        </pc:picChg>
        <pc:picChg chg="del">
          <ac:chgData name="Karthik Boddupalli" userId="8e88f001fdece25b" providerId="LiveId" clId="{0FA4AFAB-CCAB-4515-A21B-6FE7CBDFC777}" dt="2023-02-21T16:12:40.534" v="2693" actId="478"/>
          <ac:picMkLst>
            <pc:docMk/>
            <pc:sldMk cId="2320612375" sldId="264"/>
            <ac:picMk id="10" creationId="{0693B738-AF95-E924-BED0-C7E4C710F48A}"/>
          </ac:picMkLst>
        </pc:picChg>
      </pc:sldChg>
      <pc:sldChg chg="addSp delSp modSp add mod">
        <pc:chgData name="Karthik Boddupalli" userId="8e88f001fdece25b" providerId="LiveId" clId="{0FA4AFAB-CCAB-4515-A21B-6FE7CBDFC777}" dt="2023-02-22T06:34:21.097" v="7080" actId="20577"/>
        <pc:sldMkLst>
          <pc:docMk/>
          <pc:sldMk cId="2577671943" sldId="264"/>
        </pc:sldMkLst>
        <pc:spChg chg="mod">
          <ac:chgData name="Karthik Boddupalli" userId="8e88f001fdece25b" providerId="LiveId" clId="{0FA4AFAB-CCAB-4515-A21B-6FE7CBDFC777}" dt="2023-02-21T16:15:25.061" v="2842" actId="404"/>
          <ac:spMkLst>
            <pc:docMk/>
            <pc:sldMk cId="2577671943" sldId="264"/>
            <ac:spMk id="2" creationId="{81F2A00B-CAA1-0F60-EF2C-F26F41EF7967}"/>
          </ac:spMkLst>
        </pc:spChg>
        <pc:spChg chg="mod">
          <ac:chgData name="Karthik Boddupalli" userId="8e88f001fdece25b" providerId="LiveId" clId="{0FA4AFAB-CCAB-4515-A21B-6FE7CBDFC777}" dt="2023-02-22T06:34:21.097" v="7080" actId="20577"/>
          <ac:spMkLst>
            <pc:docMk/>
            <pc:sldMk cId="2577671943" sldId="264"/>
            <ac:spMk id="3" creationId="{2E8B2C50-C4AC-DF51-0BBD-5B60D3BF6C17}"/>
          </ac:spMkLst>
        </pc:spChg>
        <pc:picChg chg="add mod">
          <ac:chgData name="Karthik Boddupalli" userId="8e88f001fdece25b" providerId="LiveId" clId="{0FA4AFAB-CCAB-4515-A21B-6FE7CBDFC777}" dt="2023-02-21T16:27:45.912" v="3876" actId="1076"/>
          <ac:picMkLst>
            <pc:docMk/>
            <pc:sldMk cId="2577671943" sldId="264"/>
            <ac:picMk id="5" creationId="{F14C780A-4164-7323-575C-AE5CD0E3E075}"/>
          </ac:picMkLst>
        </pc:picChg>
        <pc:picChg chg="del">
          <ac:chgData name="Karthik Boddupalli" userId="8e88f001fdece25b" providerId="LiveId" clId="{0FA4AFAB-CCAB-4515-A21B-6FE7CBDFC777}" dt="2023-02-21T16:14:54.406" v="2773" actId="478"/>
          <ac:picMkLst>
            <pc:docMk/>
            <pc:sldMk cId="2577671943" sldId="264"/>
            <ac:picMk id="8" creationId="{CAB51A7F-4516-5295-4B99-794F4866F590}"/>
          </ac:picMkLst>
        </pc:picChg>
        <pc:picChg chg="del">
          <ac:chgData name="Karthik Boddupalli" userId="8e88f001fdece25b" providerId="LiveId" clId="{0FA4AFAB-CCAB-4515-A21B-6FE7CBDFC777}" dt="2023-02-21T16:14:53.017" v="2772" actId="478"/>
          <ac:picMkLst>
            <pc:docMk/>
            <pc:sldMk cId="2577671943" sldId="264"/>
            <ac:picMk id="10" creationId="{0693B738-AF95-E924-BED0-C7E4C710F48A}"/>
          </ac:picMkLst>
        </pc:picChg>
      </pc:sldChg>
      <pc:sldChg chg="addSp delSp modSp add mod">
        <pc:chgData name="Karthik Boddupalli" userId="8e88f001fdece25b" providerId="LiveId" clId="{0FA4AFAB-CCAB-4515-A21B-6FE7CBDFC777}" dt="2023-02-21T17:22:16.654" v="4817" actId="1076"/>
        <pc:sldMkLst>
          <pc:docMk/>
          <pc:sldMk cId="404062853" sldId="265"/>
        </pc:sldMkLst>
        <pc:spChg chg="mod">
          <ac:chgData name="Karthik Boddupalli" userId="8e88f001fdece25b" providerId="LiveId" clId="{0FA4AFAB-CCAB-4515-A21B-6FE7CBDFC777}" dt="2023-02-21T16:33:26.977" v="4108" actId="20577"/>
          <ac:spMkLst>
            <pc:docMk/>
            <pc:sldMk cId="404062853" sldId="265"/>
            <ac:spMk id="2" creationId="{81F2A00B-CAA1-0F60-EF2C-F26F41EF7967}"/>
          </ac:spMkLst>
        </pc:spChg>
        <pc:spChg chg="mod">
          <ac:chgData name="Karthik Boddupalli" userId="8e88f001fdece25b" providerId="LiveId" clId="{0FA4AFAB-CCAB-4515-A21B-6FE7CBDFC777}" dt="2023-02-21T17:22:13.053" v="4816" actId="20577"/>
          <ac:spMkLst>
            <pc:docMk/>
            <pc:sldMk cId="404062853" sldId="265"/>
            <ac:spMk id="3" creationId="{2E8B2C50-C4AC-DF51-0BBD-5B60D3BF6C17}"/>
          </ac:spMkLst>
        </pc:spChg>
        <pc:picChg chg="del">
          <ac:chgData name="Karthik Boddupalli" userId="8e88f001fdece25b" providerId="LiveId" clId="{0FA4AFAB-CCAB-4515-A21B-6FE7CBDFC777}" dt="2023-02-21T16:33:29.958" v="4109" actId="478"/>
          <ac:picMkLst>
            <pc:docMk/>
            <pc:sldMk cId="404062853" sldId="265"/>
            <ac:picMk id="5" creationId="{F14C780A-4164-7323-575C-AE5CD0E3E075}"/>
          </ac:picMkLst>
        </pc:picChg>
        <pc:picChg chg="add mod">
          <ac:chgData name="Karthik Boddupalli" userId="8e88f001fdece25b" providerId="LiveId" clId="{0FA4AFAB-CCAB-4515-A21B-6FE7CBDFC777}" dt="2023-02-21T16:33:46.149" v="4117" actId="1076"/>
          <ac:picMkLst>
            <pc:docMk/>
            <pc:sldMk cId="404062853" sldId="265"/>
            <ac:picMk id="6" creationId="{75F3CC3D-3DE2-6491-FA1E-40ED0EB204CA}"/>
          </ac:picMkLst>
        </pc:picChg>
        <pc:picChg chg="add mod">
          <ac:chgData name="Karthik Boddupalli" userId="8e88f001fdece25b" providerId="LiveId" clId="{0FA4AFAB-CCAB-4515-A21B-6FE7CBDFC777}" dt="2023-02-21T17:22:16.654" v="4817" actId="1076"/>
          <ac:picMkLst>
            <pc:docMk/>
            <pc:sldMk cId="404062853" sldId="265"/>
            <ac:picMk id="8" creationId="{435956D0-1ED4-2119-7DCE-898AC4266F4D}"/>
          </ac:picMkLst>
        </pc:picChg>
      </pc:sldChg>
      <pc:sldChg chg="addSp delSp modSp add mod">
        <pc:chgData name="Karthik Boddupalli" userId="8e88f001fdece25b" providerId="LiveId" clId="{0FA4AFAB-CCAB-4515-A21B-6FE7CBDFC777}" dt="2023-02-21T16:47:32.879" v="4810" actId="478"/>
        <pc:sldMkLst>
          <pc:docMk/>
          <pc:sldMk cId="3156924833" sldId="266"/>
        </pc:sldMkLst>
        <pc:spChg chg="mod">
          <ac:chgData name="Karthik Boddupalli" userId="8e88f001fdece25b" providerId="LiveId" clId="{0FA4AFAB-CCAB-4515-A21B-6FE7CBDFC777}" dt="2023-02-21T16:46:15.575" v="4800" actId="20577"/>
          <ac:spMkLst>
            <pc:docMk/>
            <pc:sldMk cId="3156924833" sldId="266"/>
            <ac:spMk id="3" creationId="{2E8B2C50-C4AC-DF51-0BBD-5B60D3BF6C17}"/>
          </ac:spMkLst>
        </pc:spChg>
        <pc:picChg chg="del">
          <ac:chgData name="Karthik Boddupalli" userId="8e88f001fdece25b" providerId="LiveId" clId="{0FA4AFAB-CCAB-4515-A21B-6FE7CBDFC777}" dt="2023-02-21T16:47:32.879" v="4810" actId="478"/>
          <ac:picMkLst>
            <pc:docMk/>
            <pc:sldMk cId="3156924833" sldId="266"/>
            <ac:picMk id="5" creationId="{F14C780A-4164-7323-575C-AE5CD0E3E075}"/>
          </ac:picMkLst>
        </pc:picChg>
        <pc:picChg chg="add del mod">
          <ac:chgData name="Karthik Boddupalli" userId="8e88f001fdece25b" providerId="LiveId" clId="{0FA4AFAB-CCAB-4515-A21B-6FE7CBDFC777}" dt="2023-02-21T16:46:23.975" v="4804" actId="478"/>
          <ac:picMkLst>
            <pc:docMk/>
            <pc:sldMk cId="3156924833" sldId="266"/>
            <ac:picMk id="6" creationId="{FEA2BA31-3660-FA03-02DC-A3BFFF352197}"/>
          </ac:picMkLst>
        </pc:picChg>
        <pc:picChg chg="add mod">
          <ac:chgData name="Karthik Boddupalli" userId="8e88f001fdece25b" providerId="LiveId" clId="{0FA4AFAB-CCAB-4515-A21B-6FE7CBDFC777}" dt="2023-02-21T16:46:46.414" v="4806" actId="1076"/>
          <ac:picMkLst>
            <pc:docMk/>
            <pc:sldMk cId="3156924833" sldId="266"/>
            <ac:picMk id="8" creationId="{3941CBA0-FBD5-D484-33DD-27EE98927214}"/>
          </ac:picMkLst>
        </pc:picChg>
        <pc:picChg chg="add mod">
          <ac:chgData name="Karthik Boddupalli" userId="8e88f001fdece25b" providerId="LiveId" clId="{0FA4AFAB-CCAB-4515-A21B-6FE7CBDFC777}" dt="2023-02-21T16:47:22.987" v="4809" actId="1076"/>
          <ac:picMkLst>
            <pc:docMk/>
            <pc:sldMk cId="3156924833" sldId="266"/>
            <ac:picMk id="10" creationId="{13F8EE02-E05E-8DA0-685E-9B24C5FFC576}"/>
          </ac:picMkLst>
        </pc:picChg>
      </pc:sldChg>
      <pc:sldChg chg="addSp delSp modSp add mod">
        <pc:chgData name="Karthik Boddupalli" userId="8e88f001fdece25b" providerId="LiveId" clId="{0FA4AFAB-CCAB-4515-A21B-6FE7CBDFC777}" dt="2023-02-21T17:37:32.099" v="5568" actId="1076"/>
        <pc:sldMkLst>
          <pc:docMk/>
          <pc:sldMk cId="77497704" sldId="267"/>
        </pc:sldMkLst>
        <pc:spChg chg="mod">
          <ac:chgData name="Karthik Boddupalli" userId="8e88f001fdece25b" providerId="LiveId" clId="{0FA4AFAB-CCAB-4515-A21B-6FE7CBDFC777}" dt="2023-02-21T17:22:38.476" v="4854" actId="20577"/>
          <ac:spMkLst>
            <pc:docMk/>
            <pc:sldMk cId="77497704" sldId="267"/>
            <ac:spMk id="2" creationId="{81F2A00B-CAA1-0F60-EF2C-F26F41EF7967}"/>
          </ac:spMkLst>
        </pc:spChg>
        <pc:spChg chg="mod">
          <ac:chgData name="Karthik Boddupalli" userId="8e88f001fdece25b" providerId="LiveId" clId="{0FA4AFAB-CCAB-4515-A21B-6FE7CBDFC777}" dt="2023-02-21T17:36:20.357" v="5560" actId="20577"/>
          <ac:spMkLst>
            <pc:docMk/>
            <pc:sldMk cId="77497704" sldId="267"/>
            <ac:spMk id="3" creationId="{2E8B2C50-C4AC-DF51-0BBD-5B60D3BF6C17}"/>
          </ac:spMkLst>
        </pc:spChg>
        <pc:picChg chg="add mod">
          <ac:chgData name="Karthik Boddupalli" userId="8e88f001fdece25b" providerId="LiveId" clId="{0FA4AFAB-CCAB-4515-A21B-6FE7CBDFC777}" dt="2023-02-21T17:35:39.357" v="5407" actId="1076"/>
          <ac:picMkLst>
            <pc:docMk/>
            <pc:sldMk cId="77497704" sldId="267"/>
            <ac:picMk id="5" creationId="{E4AE6115-1B44-31B1-B2DF-5A5A93A8709F}"/>
          </ac:picMkLst>
        </pc:picChg>
        <pc:picChg chg="del">
          <ac:chgData name="Karthik Boddupalli" userId="8e88f001fdece25b" providerId="LiveId" clId="{0FA4AFAB-CCAB-4515-A21B-6FE7CBDFC777}" dt="2023-02-21T17:08:12.644" v="4813" actId="478"/>
          <ac:picMkLst>
            <pc:docMk/>
            <pc:sldMk cId="77497704" sldId="267"/>
            <ac:picMk id="6" creationId="{75F3CC3D-3DE2-6491-FA1E-40ED0EB204CA}"/>
          </ac:picMkLst>
        </pc:picChg>
        <pc:picChg chg="del">
          <ac:chgData name="Karthik Boddupalli" userId="8e88f001fdece25b" providerId="LiveId" clId="{0FA4AFAB-CCAB-4515-A21B-6FE7CBDFC777}" dt="2023-02-21T17:08:08.768" v="4812" actId="478"/>
          <ac:picMkLst>
            <pc:docMk/>
            <pc:sldMk cId="77497704" sldId="267"/>
            <ac:picMk id="8" creationId="{435956D0-1ED4-2119-7DCE-898AC4266F4D}"/>
          </ac:picMkLst>
        </pc:picChg>
        <pc:picChg chg="add del mod">
          <ac:chgData name="Karthik Boddupalli" userId="8e88f001fdece25b" providerId="LiveId" clId="{0FA4AFAB-CCAB-4515-A21B-6FE7CBDFC777}" dt="2023-02-21T17:37:27.147" v="5564" actId="478"/>
          <ac:picMkLst>
            <pc:docMk/>
            <pc:sldMk cId="77497704" sldId="267"/>
            <ac:picMk id="9" creationId="{10E1BB54-6E01-16CC-A0E0-A12C6105260B}"/>
          </ac:picMkLst>
        </pc:picChg>
        <pc:picChg chg="add mod">
          <ac:chgData name="Karthik Boddupalli" userId="8e88f001fdece25b" providerId="LiveId" clId="{0FA4AFAB-CCAB-4515-A21B-6FE7CBDFC777}" dt="2023-02-21T17:37:32.099" v="5568" actId="1076"/>
          <ac:picMkLst>
            <pc:docMk/>
            <pc:sldMk cId="77497704" sldId="267"/>
            <ac:picMk id="11" creationId="{33E367A6-5A38-1153-54B8-A66270E3F102}"/>
          </ac:picMkLst>
        </pc:picChg>
      </pc:sldChg>
      <pc:sldChg chg="delSp modSp add mod">
        <pc:chgData name="Karthik Boddupalli" userId="8e88f001fdece25b" providerId="LiveId" clId="{0FA4AFAB-CCAB-4515-A21B-6FE7CBDFC777}" dt="2023-02-21T17:54:30.763" v="5746" actId="255"/>
        <pc:sldMkLst>
          <pc:docMk/>
          <pc:sldMk cId="2763264348" sldId="268"/>
        </pc:sldMkLst>
        <pc:spChg chg="mod">
          <ac:chgData name="Karthik Boddupalli" userId="8e88f001fdece25b" providerId="LiveId" clId="{0FA4AFAB-CCAB-4515-A21B-6FE7CBDFC777}" dt="2023-02-21T17:35:36.159" v="5406" actId="20577"/>
          <ac:spMkLst>
            <pc:docMk/>
            <pc:sldMk cId="2763264348" sldId="268"/>
            <ac:spMk id="2" creationId="{81F2A00B-CAA1-0F60-EF2C-F26F41EF7967}"/>
          </ac:spMkLst>
        </pc:spChg>
        <pc:spChg chg="mod">
          <ac:chgData name="Karthik Boddupalli" userId="8e88f001fdece25b" providerId="LiveId" clId="{0FA4AFAB-CCAB-4515-A21B-6FE7CBDFC777}" dt="2023-02-21T17:54:30.763" v="5746" actId="255"/>
          <ac:spMkLst>
            <pc:docMk/>
            <pc:sldMk cId="2763264348" sldId="268"/>
            <ac:spMk id="3" creationId="{2E8B2C50-C4AC-DF51-0BBD-5B60D3BF6C17}"/>
          </ac:spMkLst>
        </pc:spChg>
        <pc:picChg chg="del">
          <ac:chgData name="Karthik Boddupalli" userId="8e88f001fdece25b" providerId="LiveId" clId="{0FA4AFAB-CCAB-4515-A21B-6FE7CBDFC777}" dt="2023-02-21T17:36:25.384" v="5561" actId="478"/>
          <ac:picMkLst>
            <pc:docMk/>
            <pc:sldMk cId="2763264348" sldId="268"/>
            <ac:picMk id="5" creationId="{E4AE6115-1B44-31B1-B2DF-5A5A93A8709F}"/>
          </ac:picMkLst>
        </pc:picChg>
        <pc:picChg chg="del">
          <ac:chgData name="Karthik Boddupalli" userId="8e88f001fdece25b" providerId="LiveId" clId="{0FA4AFAB-CCAB-4515-A21B-6FE7CBDFC777}" dt="2023-02-21T17:36:27.555" v="5562" actId="478"/>
          <ac:picMkLst>
            <pc:docMk/>
            <pc:sldMk cId="2763264348" sldId="268"/>
            <ac:picMk id="9" creationId="{10E1BB54-6E01-16CC-A0E0-A12C6105260B}"/>
          </ac:picMkLst>
        </pc:picChg>
      </pc:sldChg>
      <pc:sldChg chg="modSp add mod">
        <pc:chgData name="Karthik Boddupalli" userId="8e88f001fdece25b" providerId="LiveId" clId="{0FA4AFAB-CCAB-4515-A21B-6FE7CBDFC777}" dt="2023-02-21T17:59:00.489" v="5805" actId="20577"/>
        <pc:sldMkLst>
          <pc:docMk/>
          <pc:sldMk cId="4209876546" sldId="269"/>
        </pc:sldMkLst>
        <pc:spChg chg="mod">
          <ac:chgData name="Karthik Boddupalli" userId="8e88f001fdece25b" providerId="LiveId" clId="{0FA4AFAB-CCAB-4515-A21B-6FE7CBDFC777}" dt="2023-02-21T17:59:00.489" v="5805" actId="20577"/>
          <ac:spMkLst>
            <pc:docMk/>
            <pc:sldMk cId="4209876546" sldId="269"/>
            <ac:spMk id="3" creationId="{2E8B2C50-C4AC-DF51-0BBD-5B60D3BF6C17}"/>
          </ac:spMkLst>
        </pc:spChg>
      </pc:sldChg>
      <pc:sldChg chg="addSp delSp modSp new del">
        <pc:chgData name="Karthik Boddupalli" userId="8e88f001fdece25b" providerId="LiveId" clId="{0FA4AFAB-CCAB-4515-A21B-6FE7CBDFC777}" dt="2023-02-21T17:55:01.041" v="5751" actId="47"/>
        <pc:sldMkLst>
          <pc:docMk/>
          <pc:sldMk cId="3755709888" sldId="270"/>
        </pc:sldMkLst>
        <pc:spChg chg="add del mod">
          <ac:chgData name="Karthik Boddupalli" userId="8e88f001fdece25b" providerId="LiveId" clId="{0FA4AFAB-CCAB-4515-A21B-6FE7CBDFC777}" dt="2023-02-21T17:54:59.593" v="5750"/>
          <ac:spMkLst>
            <pc:docMk/>
            <pc:sldMk cId="3755709888" sldId="270"/>
            <ac:spMk id="4" creationId="{81681DB1-CE99-2A7B-B40B-D3166BDDFCBE}"/>
          </ac:spMkLst>
        </pc:spChg>
        <pc:spChg chg="add del mod">
          <ac:chgData name="Karthik Boddupalli" userId="8e88f001fdece25b" providerId="LiveId" clId="{0FA4AFAB-CCAB-4515-A21B-6FE7CBDFC777}" dt="2023-02-21T17:54:59.593" v="5750"/>
          <ac:spMkLst>
            <pc:docMk/>
            <pc:sldMk cId="3755709888" sldId="270"/>
            <ac:spMk id="5" creationId="{427C262F-8F09-EC25-81D5-C142F436E8C8}"/>
          </ac:spMkLst>
        </pc:spChg>
      </pc:sldChg>
      <pc:sldChg chg="modSp add mod">
        <pc:chgData name="Karthik Boddupalli" userId="8e88f001fdece25b" providerId="LiveId" clId="{0FA4AFAB-CCAB-4515-A21B-6FE7CBDFC777}" dt="2023-02-21T18:04:55.444" v="6220" actId="313"/>
        <pc:sldMkLst>
          <pc:docMk/>
          <pc:sldMk cId="4018049117" sldId="270"/>
        </pc:sldMkLst>
        <pc:spChg chg="mod">
          <ac:chgData name="Karthik Boddupalli" userId="8e88f001fdece25b" providerId="LiveId" clId="{0FA4AFAB-CCAB-4515-A21B-6FE7CBDFC777}" dt="2023-02-21T18:04:55.444" v="6220" actId="313"/>
          <ac:spMkLst>
            <pc:docMk/>
            <pc:sldMk cId="4018049117" sldId="270"/>
            <ac:spMk id="3" creationId="{2E8B2C50-C4AC-DF51-0BBD-5B60D3BF6C17}"/>
          </ac:spMkLst>
        </pc:spChg>
      </pc:sldChg>
      <pc:sldChg chg="addSp modSp add mod">
        <pc:chgData name="Karthik Boddupalli" userId="8e88f001fdece25b" providerId="LiveId" clId="{0FA4AFAB-CCAB-4515-A21B-6FE7CBDFC777}" dt="2023-02-21T18:15:42.720" v="7071" actId="20577"/>
        <pc:sldMkLst>
          <pc:docMk/>
          <pc:sldMk cId="3518111044" sldId="271"/>
        </pc:sldMkLst>
        <pc:spChg chg="mod">
          <ac:chgData name="Karthik Boddupalli" userId="8e88f001fdece25b" providerId="LiveId" clId="{0FA4AFAB-CCAB-4515-A21B-6FE7CBDFC777}" dt="2023-02-21T18:05:28.166" v="6257" actId="20577"/>
          <ac:spMkLst>
            <pc:docMk/>
            <pc:sldMk cId="3518111044" sldId="271"/>
            <ac:spMk id="2" creationId="{81F2A00B-CAA1-0F60-EF2C-F26F41EF7967}"/>
          </ac:spMkLst>
        </pc:spChg>
        <pc:spChg chg="mod">
          <ac:chgData name="Karthik Boddupalli" userId="8e88f001fdece25b" providerId="LiveId" clId="{0FA4AFAB-CCAB-4515-A21B-6FE7CBDFC777}" dt="2023-02-21T18:15:42.720" v="7071" actId="20577"/>
          <ac:spMkLst>
            <pc:docMk/>
            <pc:sldMk cId="3518111044" sldId="271"/>
            <ac:spMk id="3" creationId="{2E8B2C50-C4AC-DF51-0BBD-5B60D3BF6C17}"/>
          </ac:spMkLst>
        </pc:spChg>
        <pc:picChg chg="add mod">
          <ac:chgData name="Karthik Boddupalli" userId="8e88f001fdece25b" providerId="LiveId" clId="{0FA4AFAB-CCAB-4515-A21B-6FE7CBDFC777}" dt="2023-02-21T18:10:37.221" v="6485" actId="1076"/>
          <ac:picMkLst>
            <pc:docMk/>
            <pc:sldMk cId="3518111044" sldId="271"/>
            <ac:picMk id="5" creationId="{E2660714-3386-8753-44AE-4F1D502BE88C}"/>
          </ac:picMkLst>
        </pc:picChg>
      </pc:sldChg>
      <pc:sldChg chg="addSp delSp modSp new mod">
        <pc:chgData name="Karthik Boddupalli" userId="8e88f001fdece25b" providerId="LiveId" clId="{0FA4AFAB-CCAB-4515-A21B-6FE7CBDFC777}" dt="2023-02-22T06:33:57.778" v="7077" actId="478"/>
        <pc:sldMkLst>
          <pc:docMk/>
          <pc:sldMk cId="1273132464" sldId="272"/>
        </pc:sldMkLst>
        <pc:spChg chg="del">
          <ac:chgData name="Karthik Boddupalli" userId="8e88f001fdece25b" providerId="LiveId" clId="{0FA4AFAB-CCAB-4515-A21B-6FE7CBDFC777}" dt="2023-02-22T06:33:57.778" v="7077" actId="478"/>
          <ac:spMkLst>
            <pc:docMk/>
            <pc:sldMk cId="1273132464" sldId="272"/>
            <ac:spMk id="2" creationId="{AF5F66DD-6572-BC28-D21B-55CFE3158649}"/>
          </ac:spMkLst>
        </pc:spChg>
        <pc:spChg chg="del">
          <ac:chgData name="Karthik Boddupalli" userId="8e88f001fdece25b" providerId="LiveId" clId="{0FA4AFAB-CCAB-4515-A21B-6FE7CBDFC777}" dt="2023-02-22T06:33:03.857" v="7073"/>
          <ac:spMkLst>
            <pc:docMk/>
            <pc:sldMk cId="1273132464" sldId="272"/>
            <ac:spMk id="3" creationId="{EA4AF98E-9E3F-F69B-A115-69918F90913B}"/>
          </ac:spMkLst>
        </pc:spChg>
        <pc:picChg chg="add mod">
          <ac:chgData name="Karthik Boddupalli" userId="8e88f001fdece25b" providerId="LiveId" clId="{0FA4AFAB-CCAB-4515-A21B-6FE7CBDFC777}" dt="2023-02-22T06:33:51.288" v="7076" actId="1076"/>
          <ac:picMkLst>
            <pc:docMk/>
            <pc:sldMk cId="1273132464" sldId="272"/>
            <ac:picMk id="1026" creationId="{0A5B51A3-7A8C-39D2-24BE-BF1BED36F7FE}"/>
          </ac:picMkLst>
        </pc:picChg>
      </pc:sldChg>
      <pc:sldChg chg="modSp new mod">
        <pc:chgData name="Karthik Boddupalli" userId="8e88f001fdece25b" providerId="LiveId" clId="{0FA4AFAB-CCAB-4515-A21B-6FE7CBDFC777}" dt="2023-02-22T06:37:10.482" v="7096" actId="20577"/>
        <pc:sldMkLst>
          <pc:docMk/>
          <pc:sldMk cId="3973955698" sldId="273"/>
        </pc:sldMkLst>
        <pc:spChg chg="mod">
          <ac:chgData name="Karthik Boddupalli" userId="8e88f001fdece25b" providerId="LiveId" clId="{0FA4AFAB-CCAB-4515-A21B-6FE7CBDFC777}" dt="2023-02-22T06:35:24.952" v="7091" actId="20577"/>
          <ac:spMkLst>
            <pc:docMk/>
            <pc:sldMk cId="3973955698" sldId="273"/>
            <ac:spMk id="2" creationId="{0D477193-9545-9718-A048-290B48BF8F63}"/>
          </ac:spMkLst>
        </pc:spChg>
        <pc:spChg chg="mod">
          <ac:chgData name="Karthik Boddupalli" userId="8e88f001fdece25b" providerId="LiveId" clId="{0FA4AFAB-CCAB-4515-A21B-6FE7CBDFC777}" dt="2023-02-22T06:37:10.482" v="7096" actId="20577"/>
          <ac:spMkLst>
            <pc:docMk/>
            <pc:sldMk cId="3973955698" sldId="273"/>
            <ac:spMk id="3" creationId="{EDC999CF-500E-EC54-BCCB-4214AB7BC730}"/>
          </ac:spMkLst>
        </pc:spChg>
      </pc:sldChg>
    </pc:docChg>
  </pc:docChgLst>
  <pc:docChgLst>
    <pc:chgData name="Karthik Boddupalli" userId="8e88f001fdece25b" providerId="LiveId" clId="{D773FF40-0358-4152-B5E1-B539DD830B2E}"/>
    <pc:docChg chg="undo custSel addSld delSld modSld sldOrd">
      <pc:chgData name="Karthik Boddupalli" userId="8e88f001fdece25b" providerId="LiveId" clId="{D773FF40-0358-4152-B5E1-B539DD830B2E}" dt="2023-05-08T14:48:11.918" v="3393" actId="1037"/>
      <pc:docMkLst>
        <pc:docMk/>
      </pc:docMkLst>
      <pc:sldChg chg="modSp mod">
        <pc:chgData name="Karthik Boddupalli" userId="8e88f001fdece25b" providerId="LiveId" clId="{D773FF40-0358-4152-B5E1-B539DD830B2E}" dt="2023-04-19T05:07:54.090" v="34" actId="20577"/>
        <pc:sldMkLst>
          <pc:docMk/>
          <pc:sldMk cId="477815011" sldId="256"/>
        </pc:sldMkLst>
        <pc:spChg chg="mod">
          <ac:chgData name="Karthik Boddupalli" userId="8e88f001fdece25b" providerId="LiveId" clId="{D773FF40-0358-4152-B5E1-B539DD830B2E}" dt="2023-04-19T05:07:54.090" v="34" actId="20577"/>
          <ac:spMkLst>
            <pc:docMk/>
            <pc:sldMk cId="477815011" sldId="256"/>
            <ac:spMk id="3" creationId="{6A5C8463-4292-6417-CD59-F807512800FE}"/>
          </ac:spMkLst>
        </pc:spChg>
      </pc:sldChg>
      <pc:sldChg chg="addSp delSp modSp mod">
        <pc:chgData name="Karthik Boddupalli" userId="8e88f001fdece25b" providerId="LiveId" clId="{D773FF40-0358-4152-B5E1-B539DD830B2E}" dt="2023-04-19T05:11:10.807" v="37" actId="1076"/>
        <pc:sldMkLst>
          <pc:docMk/>
          <pc:sldMk cId="1022794330" sldId="257"/>
        </pc:sldMkLst>
        <pc:picChg chg="add mod">
          <ac:chgData name="Karthik Boddupalli" userId="8e88f001fdece25b" providerId="LiveId" clId="{D773FF40-0358-4152-B5E1-B539DD830B2E}" dt="2023-04-19T05:11:10.807" v="37" actId="1076"/>
          <ac:picMkLst>
            <pc:docMk/>
            <pc:sldMk cId="1022794330" sldId="257"/>
            <ac:picMk id="4" creationId="{F758F0DF-1030-F190-3838-8D0C38BDF2FB}"/>
          </ac:picMkLst>
        </pc:picChg>
        <pc:picChg chg="del">
          <ac:chgData name="Karthik Boddupalli" userId="8e88f001fdece25b" providerId="LiveId" clId="{D773FF40-0358-4152-B5E1-B539DD830B2E}" dt="2023-04-19T05:11:07.505" v="36" actId="478"/>
          <ac:picMkLst>
            <pc:docMk/>
            <pc:sldMk cId="1022794330" sldId="257"/>
            <ac:picMk id="10" creationId="{223E27EB-655F-B9DE-7F52-5D5BBCCBAFCE}"/>
          </ac:picMkLst>
        </pc:picChg>
      </pc:sldChg>
      <pc:sldChg chg="addSp delSp modSp mod">
        <pc:chgData name="Karthik Boddupalli" userId="8e88f001fdece25b" providerId="LiveId" clId="{D773FF40-0358-4152-B5E1-B539DD830B2E}" dt="2023-05-08T14:32:50.606" v="3390" actId="1038"/>
        <pc:sldMkLst>
          <pc:docMk/>
          <pc:sldMk cId="810380661" sldId="260"/>
        </pc:sldMkLst>
        <pc:spChg chg="mod">
          <ac:chgData name="Karthik Boddupalli" userId="8e88f001fdece25b" providerId="LiveId" clId="{D773FF40-0358-4152-B5E1-B539DD830B2E}" dt="2023-04-19T05:16:26.977" v="274" actId="14100"/>
          <ac:spMkLst>
            <pc:docMk/>
            <pc:sldMk cId="810380661" sldId="260"/>
            <ac:spMk id="7" creationId="{B8E8F73F-7C39-55A0-BDEE-3718917D568E}"/>
          </ac:spMkLst>
        </pc:spChg>
        <pc:picChg chg="del">
          <ac:chgData name="Karthik Boddupalli" userId="8e88f001fdece25b" providerId="LiveId" clId="{D773FF40-0358-4152-B5E1-B539DD830B2E}" dt="2023-04-19T05:11:28.639" v="38" actId="478"/>
          <ac:picMkLst>
            <pc:docMk/>
            <pc:sldMk cId="810380661" sldId="260"/>
            <ac:picMk id="4" creationId="{B481C7F3-FFC6-5F22-A4C8-CA350C36A70D}"/>
          </ac:picMkLst>
        </pc:picChg>
        <pc:picChg chg="add mod">
          <ac:chgData name="Karthik Boddupalli" userId="8e88f001fdece25b" providerId="LiveId" clId="{D773FF40-0358-4152-B5E1-B539DD830B2E}" dt="2023-05-08T14:32:50.606" v="3390" actId="1038"/>
          <ac:picMkLst>
            <pc:docMk/>
            <pc:sldMk cId="810380661" sldId="260"/>
            <ac:picMk id="5" creationId="{2224F597-1CEA-AF1C-5E59-487182CEFD6A}"/>
          </ac:picMkLst>
        </pc:picChg>
      </pc:sldChg>
      <pc:sldChg chg="addSp delSp modSp mod">
        <pc:chgData name="Karthik Boddupalli" userId="8e88f001fdece25b" providerId="LiveId" clId="{D773FF40-0358-4152-B5E1-B539DD830B2E}" dt="2023-04-19T05:25:49.134" v="686" actId="20577"/>
        <pc:sldMkLst>
          <pc:docMk/>
          <pc:sldMk cId="497892095" sldId="261"/>
        </pc:sldMkLst>
        <pc:spChg chg="mod">
          <ac:chgData name="Karthik Boddupalli" userId="8e88f001fdece25b" providerId="LiveId" clId="{D773FF40-0358-4152-B5E1-B539DD830B2E}" dt="2023-04-19T05:25:49.134" v="686" actId="20577"/>
          <ac:spMkLst>
            <pc:docMk/>
            <pc:sldMk cId="497892095" sldId="261"/>
            <ac:spMk id="3" creationId="{2E8B2C50-C4AC-DF51-0BBD-5B60D3BF6C17}"/>
          </ac:spMkLst>
        </pc:spChg>
        <pc:picChg chg="del">
          <ac:chgData name="Karthik Boddupalli" userId="8e88f001fdece25b" providerId="LiveId" clId="{D773FF40-0358-4152-B5E1-B539DD830B2E}" dt="2023-04-19T05:18:46.617" v="275" actId="478"/>
          <ac:picMkLst>
            <pc:docMk/>
            <pc:sldMk cId="497892095" sldId="261"/>
            <ac:picMk id="5" creationId="{C05B1DAE-CA2E-647A-D56E-6E76888DB0A2}"/>
          </ac:picMkLst>
        </pc:picChg>
        <pc:picChg chg="add mod">
          <ac:chgData name="Karthik Boddupalli" userId="8e88f001fdece25b" providerId="LiveId" clId="{D773FF40-0358-4152-B5E1-B539DD830B2E}" dt="2023-04-19T05:20:01.827" v="286" actId="1076"/>
          <ac:picMkLst>
            <pc:docMk/>
            <pc:sldMk cId="497892095" sldId="261"/>
            <ac:picMk id="1026" creationId="{20304C9B-0068-2691-FDCD-1F0325513003}"/>
          </ac:picMkLst>
        </pc:picChg>
      </pc:sldChg>
      <pc:sldChg chg="modSp mod">
        <pc:chgData name="Karthik Boddupalli" userId="8e88f001fdece25b" providerId="LiveId" clId="{D773FF40-0358-4152-B5E1-B539DD830B2E}" dt="2023-05-08T14:48:11.918" v="3393" actId="1037"/>
        <pc:sldMkLst>
          <pc:docMk/>
          <pc:sldMk cId="2516173733" sldId="263"/>
        </pc:sldMkLst>
        <pc:spChg chg="mod">
          <ac:chgData name="Karthik Boddupalli" userId="8e88f001fdece25b" providerId="LiveId" clId="{D773FF40-0358-4152-B5E1-B539DD830B2E}" dt="2023-04-19T05:26:26.440" v="714" actId="20577"/>
          <ac:spMkLst>
            <pc:docMk/>
            <pc:sldMk cId="2516173733" sldId="263"/>
            <ac:spMk id="2" creationId="{81F2A00B-CAA1-0F60-EF2C-F26F41EF7967}"/>
          </ac:spMkLst>
        </pc:spChg>
        <pc:spChg chg="mod">
          <ac:chgData name="Karthik Boddupalli" userId="8e88f001fdece25b" providerId="LiveId" clId="{D773FF40-0358-4152-B5E1-B539DD830B2E}" dt="2023-04-19T05:26:42.794" v="742" actId="113"/>
          <ac:spMkLst>
            <pc:docMk/>
            <pc:sldMk cId="2516173733" sldId="263"/>
            <ac:spMk id="3" creationId="{2E8B2C50-C4AC-DF51-0BBD-5B60D3BF6C17}"/>
          </ac:spMkLst>
        </pc:spChg>
        <pc:picChg chg="mod">
          <ac:chgData name="Karthik Boddupalli" userId="8e88f001fdece25b" providerId="LiveId" clId="{D773FF40-0358-4152-B5E1-B539DD830B2E}" dt="2023-04-19T05:26:50.330" v="745" actId="1076"/>
          <ac:picMkLst>
            <pc:docMk/>
            <pc:sldMk cId="2516173733" sldId="263"/>
            <ac:picMk id="8" creationId="{CAB51A7F-4516-5295-4B99-794F4866F590}"/>
          </ac:picMkLst>
        </pc:picChg>
        <pc:picChg chg="mod">
          <ac:chgData name="Karthik Boddupalli" userId="8e88f001fdece25b" providerId="LiveId" clId="{D773FF40-0358-4152-B5E1-B539DD830B2E}" dt="2023-05-08T14:48:11.918" v="3393" actId="1037"/>
          <ac:picMkLst>
            <pc:docMk/>
            <pc:sldMk cId="2516173733" sldId="263"/>
            <ac:picMk id="10" creationId="{0693B738-AF95-E924-BED0-C7E4C710F48A}"/>
          </ac:picMkLst>
        </pc:picChg>
      </pc:sldChg>
      <pc:sldChg chg="addSp delSp modSp mod">
        <pc:chgData name="Karthik Boddupalli" userId="8e88f001fdece25b" providerId="LiveId" clId="{D773FF40-0358-4152-B5E1-B539DD830B2E}" dt="2023-04-19T05:29:24.192" v="760" actId="1076"/>
        <pc:sldMkLst>
          <pc:docMk/>
          <pc:sldMk cId="77497704" sldId="267"/>
        </pc:sldMkLst>
        <pc:spChg chg="mod">
          <ac:chgData name="Karthik Boddupalli" userId="8e88f001fdece25b" providerId="LiveId" clId="{D773FF40-0358-4152-B5E1-B539DD830B2E}" dt="2023-04-19T05:29:03.584" v="756" actId="27636"/>
          <ac:spMkLst>
            <pc:docMk/>
            <pc:sldMk cId="77497704" sldId="267"/>
            <ac:spMk id="3" creationId="{2E8B2C50-C4AC-DF51-0BBD-5B60D3BF6C17}"/>
          </ac:spMkLst>
        </pc:spChg>
        <pc:picChg chg="del">
          <ac:chgData name="Karthik Boddupalli" userId="8e88f001fdece25b" providerId="LiveId" clId="{D773FF40-0358-4152-B5E1-B539DD830B2E}" dt="2023-04-19T05:28:40.668" v="746" actId="478"/>
          <ac:picMkLst>
            <pc:docMk/>
            <pc:sldMk cId="77497704" sldId="267"/>
            <ac:picMk id="5" creationId="{E4AE6115-1B44-31B1-B2DF-5A5A93A8709F}"/>
          </ac:picMkLst>
        </pc:picChg>
        <pc:picChg chg="del">
          <ac:chgData name="Karthik Boddupalli" userId="8e88f001fdece25b" providerId="LiveId" clId="{D773FF40-0358-4152-B5E1-B539DD830B2E}" dt="2023-04-19T05:29:19.543" v="757" actId="478"/>
          <ac:picMkLst>
            <pc:docMk/>
            <pc:sldMk cId="77497704" sldId="267"/>
            <ac:picMk id="11" creationId="{33E367A6-5A38-1153-54B8-A66270E3F102}"/>
          </ac:picMkLst>
        </pc:picChg>
        <pc:picChg chg="add mod">
          <ac:chgData name="Karthik Boddupalli" userId="8e88f001fdece25b" providerId="LiveId" clId="{D773FF40-0358-4152-B5E1-B539DD830B2E}" dt="2023-04-19T05:28:58.503" v="754" actId="1076"/>
          <ac:picMkLst>
            <pc:docMk/>
            <pc:sldMk cId="77497704" sldId="267"/>
            <ac:picMk id="2050" creationId="{0D93ED5D-2AB7-8E8F-B2D0-8AA44A7C401A}"/>
          </ac:picMkLst>
        </pc:picChg>
        <pc:picChg chg="add mod">
          <ac:chgData name="Karthik Boddupalli" userId="8e88f001fdece25b" providerId="LiveId" clId="{D773FF40-0358-4152-B5E1-B539DD830B2E}" dt="2023-04-19T05:29:24.192" v="760" actId="1076"/>
          <ac:picMkLst>
            <pc:docMk/>
            <pc:sldMk cId="77497704" sldId="267"/>
            <ac:picMk id="2052" creationId="{2B8BE127-74F5-EC84-24AB-CCF3433AC51F}"/>
          </ac:picMkLst>
        </pc:picChg>
      </pc:sldChg>
      <pc:sldChg chg="del">
        <pc:chgData name="Karthik Boddupalli" userId="8e88f001fdece25b" providerId="LiveId" clId="{D773FF40-0358-4152-B5E1-B539DD830B2E}" dt="2023-04-19T05:31:14.862" v="761" actId="2696"/>
        <pc:sldMkLst>
          <pc:docMk/>
          <pc:sldMk cId="2763264348" sldId="268"/>
        </pc:sldMkLst>
      </pc:sldChg>
      <pc:sldChg chg="modSp mod">
        <pc:chgData name="Karthik Boddupalli" userId="8e88f001fdece25b" providerId="LiveId" clId="{D773FF40-0358-4152-B5E1-B539DD830B2E}" dt="2023-04-19T05:33:15.364" v="939" actId="20577"/>
        <pc:sldMkLst>
          <pc:docMk/>
          <pc:sldMk cId="4209876546" sldId="269"/>
        </pc:sldMkLst>
        <pc:spChg chg="mod">
          <ac:chgData name="Karthik Boddupalli" userId="8e88f001fdece25b" providerId="LiveId" clId="{D773FF40-0358-4152-B5E1-B539DD830B2E}" dt="2023-04-19T05:33:15.364" v="939" actId="20577"/>
          <ac:spMkLst>
            <pc:docMk/>
            <pc:sldMk cId="4209876546" sldId="269"/>
            <ac:spMk id="3" creationId="{2E8B2C50-C4AC-DF51-0BBD-5B60D3BF6C17}"/>
          </ac:spMkLst>
        </pc:spChg>
      </pc:sldChg>
      <pc:sldChg chg="addSp delSp modSp mod">
        <pc:chgData name="Karthik Boddupalli" userId="8e88f001fdece25b" providerId="LiveId" clId="{D773FF40-0358-4152-B5E1-B539DD830B2E}" dt="2023-04-19T05:40:39.137" v="1271" actId="1076"/>
        <pc:sldMkLst>
          <pc:docMk/>
          <pc:sldMk cId="4018049117" sldId="270"/>
        </pc:sldMkLst>
        <pc:spChg chg="mod">
          <ac:chgData name="Karthik Boddupalli" userId="8e88f001fdece25b" providerId="LiveId" clId="{D773FF40-0358-4152-B5E1-B539DD830B2E}" dt="2023-04-19T05:39:04.966" v="1257" actId="20577"/>
          <ac:spMkLst>
            <pc:docMk/>
            <pc:sldMk cId="4018049117" sldId="270"/>
            <ac:spMk id="3" creationId="{2E8B2C50-C4AC-DF51-0BBD-5B60D3BF6C17}"/>
          </ac:spMkLst>
        </pc:spChg>
        <pc:picChg chg="add mod">
          <ac:chgData name="Karthik Boddupalli" userId="8e88f001fdece25b" providerId="LiveId" clId="{D773FF40-0358-4152-B5E1-B539DD830B2E}" dt="2023-04-19T05:40:39.137" v="1271" actId="1076"/>
          <ac:picMkLst>
            <pc:docMk/>
            <pc:sldMk cId="4018049117" sldId="270"/>
            <ac:picMk id="4" creationId="{51275293-898B-BA84-6131-F05A366776B6}"/>
          </ac:picMkLst>
        </pc:picChg>
        <pc:picChg chg="add del mod">
          <ac:chgData name="Karthik Boddupalli" userId="8e88f001fdece25b" providerId="LiveId" clId="{D773FF40-0358-4152-B5E1-B539DD830B2E}" dt="2023-04-19T05:40:18.434" v="1263" actId="478"/>
          <ac:picMkLst>
            <pc:docMk/>
            <pc:sldMk cId="4018049117" sldId="270"/>
            <ac:picMk id="5" creationId="{7777AFAE-9056-AA28-538C-D090D28E5B1E}"/>
          </ac:picMkLst>
        </pc:picChg>
        <pc:picChg chg="add mod">
          <ac:chgData name="Karthik Boddupalli" userId="8e88f001fdece25b" providerId="LiveId" clId="{D773FF40-0358-4152-B5E1-B539DD830B2E}" dt="2023-04-19T05:40:37.320" v="1270" actId="1076"/>
          <ac:picMkLst>
            <pc:docMk/>
            <pc:sldMk cId="4018049117" sldId="270"/>
            <ac:picMk id="7" creationId="{FBB769C6-A242-9B0F-8B72-21FF4643358F}"/>
          </ac:picMkLst>
        </pc:picChg>
      </pc:sldChg>
      <pc:sldChg chg="del">
        <pc:chgData name="Karthik Boddupalli" userId="8e88f001fdece25b" providerId="LiveId" clId="{D773FF40-0358-4152-B5E1-B539DD830B2E}" dt="2023-04-19T05:51:26.512" v="1410" actId="2696"/>
        <pc:sldMkLst>
          <pc:docMk/>
          <pc:sldMk cId="3518111044" sldId="271"/>
        </pc:sldMkLst>
      </pc:sldChg>
      <pc:sldChg chg="addSp delSp modSp add mod">
        <pc:chgData name="Karthik Boddupalli" userId="8e88f001fdece25b" providerId="LiveId" clId="{D773FF40-0358-4152-B5E1-B539DD830B2E}" dt="2023-04-19T06:04:53.559" v="2596" actId="20577"/>
        <pc:sldMkLst>
          <pc:docMk/>
          <pc:sldMk cId="1612437620" sldId="273"/>
        </pc:sldMkLst>
        <pc:spChg chg="mod">
          <ac:chgData name="Karthik Boddupalli" userId="8e88f001fdece25b" providerId="LiveId" clId="{D773FF40-0358-4152-B5E1-B539DD830B2E}" dt="2023-04-19T05:56:07.003" v="1842" actId="20577"/>
          <ac:spMkLst>
            <pc:docMk/>
            <pc:sldMk cId="1612437620" sldId="273"/>
            <ac:spMk id="2" creationId="{81F2A00B-CAA1-0F60-EF2C-F26F41EF7967}"/>
          </ac:spMkLst>
        </pc:spChg>
        <pc:spChg chg="del mod">
          <ac:chgData name="Karthik Boddupalli" userId="8e88f001fdece25b" providerId="LiveId" clId="{D773FF40-0358-4152-B5E1-B539DD830B2E}" dt="2023-04-19T05:43:40.500" v="1305"/>
          <ac:spMkLst>
            <pc:docMk/>
            <pc:sldMk cId="1612437620" sldId="273"/>
            <ac:spMk id="3" creationId="{2E8B2C50-C4AC-DF51-0BBD-5B60D3BF6C17}"/>
          </ac:spMkLst>
        </pc:spChg>
        <pc:spChg chg="add del mod">
          <ac:chgData name="Karthik Boddupalli" userId="8e88f001fdece25b" providerId="LiveId" clId="{D773FF40-0358-4152-B5E1-B539DD830B2E}" dt="2023-04-19T05:44:35.018" v="1347"/>
          <ac:spMkLst>
            <pc:docMk/>
            <pc:sldMk cId="1612437620" sldId="273"/>
            <ac:spMk id="4" creationId="{0779989E-7577-3792-C65B-72A66C0FA86F}"/>
          </ac:spMkLst>
        </pc:spChg>
        <pc:spChg chg="add del mod">
          <ac:chgData name="Karthik Boddupalli" userId="8e88f001fdece25b" providerId="LiveId" clId="{D773FF40-0358-4152-B5E1-B539DD830B2E}" dt="2023-04-19T05:56:16.691" v="1844" actId="478"/>
          <ac:spMkLst>
            <pc:docMk/>
            <pc:sldMk cId="1612437620" sldId="273"/>
            <ac:spMk id="6" creationId="{1C435FC3-4948-EE22-C53B-27E87C4B0896}"/>
          </ac:spMkLst>
        </pc:spChg>
        <pc:spChg chg="add mod">
          <ac:chgData name="Karthik Boddupalli" userId="8e88f001fdece25b" providerId="LiveId" clId="{D773FF40-0358-4152-B5E1-B539DD830B2E}" dt="2023-04-19T06:04:53.559" v="2596" actId="20577"/>
          <ac:spMkLst>
            <pc:docMk/>
            <pc:sldMk cId="1612437620" sldId="273"/>
            <ac:spMk id="7" creationId="{3D2BA02F-304E-5966-6C20-055BEB5B3221}"/>
          </ac:spMkLst>
        </pc:spChg>
        <pc:picChg chg="del">
          <ac:chgData name="Karthik Boddupalli" userId="8e88f001fdece25b" providerId="LiveId" clId="{D773FF40-0358-4152-B5E1-B539DD830B2E}" dt="2023-04-19T05:43:24.831" v="1304" actId="478"/>
          <ac:picMkLst>
            <pc:docMk/>
            <pc:sldMk cId="1612437620" sldId="273"/>
            <ac:picMk id="5" creationId="{E2660714-3386-8753-44AE-4F1D502BE88C}"/>
          </ac:picMkLst>
        </pc:picChg>
        <pc:picChg chg="add del mod">
          <ac:chgData name="Karthik Boddupalli" userId="8e88f001fdece25b" providerId="LiveId" clId="{D773FF40-0358-4152-B5E1-B539DD830B2E}" dt="2023-04-19T05:44:22.374" v="1346" actId="21"/>
          <ac:picMkLst>
            <pc:docMk/>
            <pc:sldMk cId="1612437620" sldId="273"/>
            <ac:picMk id="3074" creationId="{B396AC71-B7D6-8373-A523-DF028F4B6447}"/>
          </ac:picMkLst>
        </pc:picChg>
        <pc:picChg chg="add del mod">
          <ac:chgData name="Karthik Boddupalli" userId="8e88f001fdece25b" providerId="LiveId" clId="{D773FF40-0358-4152-B5E1-B539DD830B2E}" dt="2023-04-19T06:00:26.398" v="2239" actId="14100"/>
          <ac:picMkLst>
            <pc:docMk/>
            <pc:sldMk cId="1612437620" sldId="273"/>
            <ac:picMk id="3076" creationId="{55D7B0FF-B1FB-5002-D974-7017227FA44F}"/>
          </ac:picMkLst>
        </pc:picChg>
      </pc:sldChg>
      <pc:sldChg chg="addSp modSp add mod ord">
        <pc:chgData name="Karthik Boddupalli" userId="8e88f001fdece25b" providerId="LiveId" clId="{D773FF40-0358-4152-B5E1-B539DD830B2E}" dt="2023-04-19T06:00:05.330" v="2236" actId="20577"/>
        <pc:sldMkLst>
          <pc:docMk/>
          <pc:sldMk cId="3409742254" sldId="274"/>
        </pc:sldMkLst>
        <pc:spChg chg="mod">
          <ac:chgData name="Karthik Boddupalli" userId="8e88f001fdece25b" providerId="LiveId" clId="{D773FF40-0358-4152-B5E1-B539DD830B2E}" dt="2023-04-19T05:56:34.156" v="1851" actId="20577"/>
          <ac:spMkLst>
            <pc:docMk/>
            <pc:sldMk cId="3409742254" sldId="274"/>
            <ac:spMk id="2" creationId="{81F2A00B-CAA1-0F60-EF2C-F26F41EF7967}"/>
          </ac:spMkLst>
        </pc:spChg>
        <pc:spChg chg="add mod">
          <ac:chgData name="Karthik Boddupalli" userId="8e88f001fdece25b" providerId="LiveId" clId="{D773FF40-0358-4152-B5E1-B539DD830B2E}" dt="2023-04-19T06:00:05.330" v="2236" actId="20577"/>
          <ac:spMkLst>
            <pc:docMk/>
            <pc:sldMk cId="3409742254" sldId="274"/>
            <ac:spMk id="3" creationId="{92BF360F-7A3D-8205-7228-D4709F367EDF}"/>
          </ac:spMkLst>
        </pc:spChg>
        <pc:picChg chg="mod">
          <ac:chgData name="Karthik Boddupalli" userId="8e88f001fdece25b" providerId="LiveId" clId="{D773FF40-0358-4152-B5E1-B539DD830B2E}" dt="2023-04-19T05:56:38.166" v="1852" actId="1076"/>
          <ac:picMkLst>
            <pc:docMk/>
            <pc:sldMk cId="3409742254" sldId="274"/>
            <ac:picMk id="3074" creationId="{B396AC71-B7D6-8373-A523-DF028F4B6447}"/>
          </ac:picMkLst>
        </pc:picChg>
      </pc:sldChg>
      <pc:sldChg chg="addSp delSp modSp add mod">
        <pc:chgData name="Karthik Boddupalli" userId="8e88f001fdece25b" providerId="LiveId" clId="{D773FF40-0358-4152-B5E1-B539DD830B2E}" dt="2023-04-19T05:55:59.073" v="1839" actId="20577"/>
        <pc:sldMkLst>
          <pc:docMk/>
          <pc:sldMk cId="707945764" sldId="275"/>
        </pc:sldMkLst>
        <pc:spChg chg="mod">
          <ac:chgData name="Karthik Boddupalli" userId="8e88f001fdece25b" providerId="LiveId" clId="{D773FF40-0358-4152-B5E1-B539DD830B2E}" dt="2023-04-19T05:55:59.073" v="1839" actId="20577"/>
          <ac:spMkLst>
            <pc:docMk/>
            <pc:sldMk cId="707945764" sldId="275"/>
            <ac:spMk id="2" creationId="{81F2A00B-CAA1-0F60-EF2C-F26F41EF7967}"/>
          </ac:spMkLst>
        </pc:spChg>
        <pc:spChg chg="del mod">
          <ac:chgData name="Karthik Boddupalli" userId="8e88f001fdece25b" providerId="LiveId" clId="{D773FF40-0358-4152-B5E1-B539DD830B2E}" dt="2023-04-19T05:46:37.373" v="1395" actId="22"/>
          <ac:spMkLst>
            <pc:docMk/>
            <pc:sldMk cId="707945764" sldId="275"/>
            <ac:spMk id="3" creationId="{2E8B2C50-C4AC-DF51-0BBD-5B60D3BF6C17}"/>
          </ac:spMkLst>
        </pc:spChg>
        <pc:spChg chg="add mod">
          <ac:chgData name="Karthik Boddupalli" userId="8e88f001fdece25b" providerId="LiveId" clId="{D773FF40-0358-4152-B5E1-B539DD830B2E}" dt="2023-04-19T05:55:36.586" v="1826" actId="20577"/>
          <ac:spMkLst>
            <pc:docMk/>
            <pc:sldMk cId="707945764" sldId="275"/>
            <ac:spMk id="8" creationId="{ED7786AA-3B3A-176A-AD41-33695D227037}"/>
          </ac:spMkLst>
        </pc:spChg>
        <pc:picChg chg="del">
          <ac:chgData name="Karthik Boddupalli" userId="8e88f001fdece25b" providerId="LiveId" clId="{D773FF40-0358-4152-B5E1-B539DD830B2E}" dt="2023-04-19T05:46:34.921" v="1394" actId="478"/>
          <ac:picMkLst>
            <pc:docMk/>
            <pc:sldMk cId="707945764" sldId="275"/>
            <ac:picMk id="5" creationId="{E2660714-3386-8753-44AE-4F1D502BE88C}"/>
          </ac:picMkLst>
        </pc:picChg>
        <pc:picChg chg="add del mod ord">
          <ac:chgData name="Karthik Boddupalli" userId="8e88f001fdece25b" providerId="LiveId" clId="{D773FF40-0358-4152-B5E1-B539DD830B2E}" dt="2023-04-19T05:46:42.063" v="1396" actId="478"/>
          <ac:picMkLst>
            <pc:docMk/>
            <pc:sldMk cId="707945764" sldId="275"/>
            <ac:picMk id="6" creationId="{F929A095-7E79-8B91-5067-28790A7DAF38}"/>
          </ac:picMkLst>
        </pc:picChg>
        <pc:picChg chg="add del mod">
          <ac:chgData name="Karthik Boddupalli" userId="8e88f001fdece25b" providerId="LiveId" clId="{D773FF40-0358-4152-B5E1-B539DD830B2E}" dt="2023-04-19T05:50:50.417" v="1402" actId="478"/>
          <ac:picMkLst>
            <pc:docMk/>
            <pc:sldMk cId="707945764" sldId="275"/>
            <ac:picMk id="10" creationId="{4B232880-AA5B-25EE-ACFD-53BEFE3E6DDF}"/>
          </ac:picMkLst>
        </pc:picChg>
        <pc:picChg chg="add mod">
          <ac:chgData name="Karthik Boddupalli" userId="8e88f001fdece25b" providerId="LiveId" clId="{D773FF40-0358-4152-B5E1-B539DD830B2E}" dt="2023-04-19T05:55:40.465" v="1827" actId="1076"/>
          <ac:picMkLst>
            <pc:docMk/>
            <pc:sldMk cId="707945764" sldId="275"/>
            <ac:picMk id="12" creationId="{A8A561ED-7063-F400-2025-7E478D145F1B}"/>
          </ac:picMkLst>
        </pc:picChg>
      </pc:sldChg>
      <pc:sldChg chg="addSp delSp modSp add mod">
        <pc:chgData name="Karthik Boddupalli" userId="8e88f001fdece25b" providerId="LiveId" clId="{D773FF40-0358-4152-B5E1-B539DD830B2E}" dt="2023-04-19T06:09:14.240" v="2898" actId="14100"/>
        <pc:sldMkLst>
          <pc:docMk/>
          <pc:sldMk cId="2296245239" sldId="276"/>
        </pc:sldMkLst>
        <pc:spChg chg="mod">
          <ac:chgData name="Karthik Boddupalli" userId="8e88f001fdece25b" providerId="LiveId" clId="{D773FF40-0358-4152-B5E1-B539DD830B2E}" dt="2023-04-19T06:08:59.055" v="2894" actId="1076"/>
          <ac:spMkLst>
            <pc:docMk/>
            <pc:sldMk cId="2296245239" sldId="276"/>
            <ac:spMk id="2" creationId="{81F2A00B-CAA1-0F60-EF2C-F26F41EF7967}"/>
          </ac:spMkLst>
        </pc:spChg>
        <pc:spChg chg="add del mod">
          <ac:chgData name="Karthik Boddupalli" userId="8e88f001fdece25b" providerId="LiveId" clId="{D773FF40-0358-4152-B5E1-B539DD830B2E}" dt="2023-04-19T06:05:53.840" v="2615" actId="478"/>
          <ac:spMkLst>
            <pc:docMk/>
            <pc:sldMk cId="2296245239" sldId="276"/>
            <ac:spMk id="3" creationId="{36AE824A-0A8B-C679-193B-D4525DB152DE}"/>
          </ac:spMkLst>
        </pc:spChg>
        <pc:spChg chg="mod">
          <ac:chgData name="Karthik Boddupalli" userId="8e88f001fdece25b" providerId="LiveId" clId="{D773FF40-0358-4152-B5E1-B539DD830B2E}" dt="2023-04-19T06:09:14.240" v="2898" actId="14100"/>
          <ac:spMkLst>
            <pc:docMk/>
            <pc:sldMk cId="2296245239" sldId="276"/>
            <ac:spMk id="7" creationId="{3D2BA02F-304E-5966-6C20-055BEB5B3221}"/>
          </ac:spMkLst>
        </pc:spChg>
        <pc:picChg chg="del">
          <ac:chgData name="Karthik Boddupalli" userId="8e88f001fdece25b" providerId="LiveId" clId="{D773FF40-0358-4152-B5E1-B539DD830B2E}" dt="2023-04-19T06:05:41.853" v="2610" actId="478"/>
          <ac:picMkLst>
            <pc:docMk/>
            <pc:sldMk cId="2296245239" sldId="276"/>
            <ac:picMk id="3076" creationId="{55D7B0FF-B1FB-5002-D974-7017227FA44F}"/>
          </ac:picMkLst>
        </pc:picChg>
        <pc:picChg chg="add mod">
          <ac:chgData name="Karthik Boddupalli" userId="8e88f001fdece25b" providerId="LiveId" clId="{D773FF40-0358-4152-B5E1-B539DD830B2E}" dt="2023-04-19T06:05:49.859" v="2614" actId="1076"/>
          <ac:picMkLst>
            <pc:docMk/>
            <pc:sldMk cId="2296245239" sldId="276"/>
            <ac:picMk id="5122" creationId="{E60F21C2-8699-3CC0-3D8D-01BDF3ABD578}"/>
          </ac:picMkLst>
        </pc:picChg>
      </pc:sldChg>
      <pc:sldChg chg="addSp delSp modSp add mod">
        <pc:chgData name="Karthik Boddupalli" userId="8e88f001fdece25b" providerId="LiveId" clId="{D773FF40-0358-4152-B5E1-B539DD830B2E}" dt="2023-04-19T06:14:02.545" v="2981" actId="1076"/>
        <pc:sldMkLst>
          <pc:docMk/>
          <pc:sldMk cId="1976217371" sldId="277"/>
        </pc:sldMkLst>
        <pc:spChg chg="mod">
          <ac:chgData name="Karthik Boddupalli" userId="8e88f001fdece25b" providerId="LiveId" clId="{D773FF40-0358-4152-B5E1-B539DD830B2E}" dt="2023-04-19T06:11:18.248" v="2957" actId="20577"/>
          <ac:spMkLst>
            <pc:docMk/>
            <pc:sldMk cId="1976217371" sldId="277"/>
            <ac:spMk id="2" creationId="{81F2A00B-CAA1-0F60-EF2C-F26F41EF7967}"/>
          </ac:spMkLst>
        </pc:spChg>
        <pc:spChg chg="mod">
          <ac:chgData name="Karthik Boddupalli" userId="8e88f001fdece25b" providerId="LiveId" clId="{D773FF40-0358-4152-B5E1-B539DD830B2E}" dt="2023-04-19T06:11:30.720" v="2962" actId="14100"/>
          <ac:spMkLst>
            <pc:docMk/>
            <pc:sldMk cId="1976217371" sldId="277"/>
            <ac:spMk id="7" creationId="{3D2BA02F-304E-5966-6C20-055BEB5B3221}"/>
          </ac:spMkLst>
        </pc:spChg>
        <pc:picChg chg="add del mod">
          <ac:chgData name="Karthik Boddupalli" userId="8e88f001fdece25b" providerId="LiveId" clId="{D773FF40-0358-4152-B5E1-B539DD830B2E}" dt="2023-04-19T06:12:47.429" v="2966" actId="478"/>
          <ac:picMkLst>
            <pc:docMk/>
            <pc:sldMk cId="1976217371" sldId="277"/>
            <ac:picMk id="4" creationId="{027A4483-D9EA-E069-15DA-E1FD9B5E426A}"/>
          </ac:picMkLst>
        </pc:picChg>
        <pc:picChg chg="add mod">
          <ac:chgData name="Karthik Boddupalli" userId="8e88f001fdece25b" providerId="LiveId" clId="{D773FF40-0358-4152-B5E1-B539DD830B2E}" dt="2023-04-19T06:13:08.541" v="2968" actId="1076"/>
          <ac:picMkLst>
            <pc:docMk/>
            <pc:sldMk cId="1976217371" sldId="277"/>
            <ac:picMk id="6" creationId="{0549AD6A-EA0F-D703-24C9-09074E5302D3}"/>
          </ac:picMkLst>
        </pc:picChg>
        <pc:picChg chg="del">
          <ac:chgData name="Karthik Boddupalli" userId="8e88f001fdece25b" providerId="LiveId" clId="{D773FF40-0358-4152-B5E1-B539DD830B2E}" dt="2023-04-19T06:10:43.013" v="2922" actId="478"/>
          <ac:picMkLst>
            <pc:docMk/>
            <pc:sldMk cId="1976217371" sldId="277"/>
            <ac:picMk id="5122" creationId="{E60F21C2-8699-3CC0-3D8D-01BDF3ABD578}"/>
          </ac:picMkLst>
        </pc:picChg>
        <pc:picChg chg="add mod">
          <ac:chgData name="Karthik Boddupalli" userId="8e88f001fdece25b" providerId="LiveId" clId="{D773FF40-0358-4152-B5E1-B539DD830B2E}" dt="2023-04-19T06:13:30.486" v="2971" actId="1076"/>
          <ac:picMkLst>
            <pc:docMk/>
            <pc:sldMk cId="1976217371" sldId="277"/>
            <ac:picMk id="6146" creationId="{67C80DED-785F-5FAD-F2C6-A429CBA6537B}"/>
          </ac:picMkLst>
        </pc:picChg>
        <pc:picChg chg="add mod">
          <ac:chgData name="Karthik Boddupalli" userId="8e88f001fdece25b" providerId="LiveId" clId="{D773FF40-0358-4152-B5E1-B539DD830B2E}" dt="2023-04-19T06:13:44.062" v="2976" actId="1076"/>
          <ac:picMkLst>
            <pc:docMk/>
            <pc:sldMk cId="1976217371" sldId="277"/>
            <ac:picMk id="6148" creationId="{D130AFA1-8ED9-BEDE-6B7D-D0AFABA4B099}"/>
          </ac:picMkLst>
        </pc:picChg>
        <pc:picChg chg="add mod">
          <ac:chgData name="Karthik Boddupalli" userId="8e88f001fdece25b" providerId="LiveId" clId="{D773FF40-0358-4152-B5E1-B539DD830B2E}" dt="2023-04-19T06:14:02.545" v="2981" actId="1076"/>
          <ac:picMkLst>
            <pc:docMk/>
            <pc:sldMk cId="1976217371" sldId="277"/>
            <ac:picMk id="6150" creationId="{98313796-82D8-F11B-5785-DC60F19AB795}"/>
          </ac:picMkLst>
        </pc:picChg>
      </pc:sldChg>
      <pc:sldChg chg="addSp delSp modSp add mod delAnim modAnim">
        <pc:chgData name="Karthik Boddupalli" userId="8e88f001fdece25b" providerId="LiveId" clId="{D773FF40-0358-4152-B5E1-B539DD830B2E}" dt="2023-04-19T06:16:23.586" v="3005" actId="1076"/>
        <pc:sldMkLst>
          <pc:docMk/>
          <pc:sldMk cId="2731092848" sldId="278"/>
        </pc:sldMkLst>
        <pc:spChg chg="mod">
          <ac:chgData name="Karthik Boddupalli" userId="8e88f001fdece25b" providerId="LiveId" clId="{D773FF40-0358-4152-B5E1-B539DD830B2E}" dt="2023-04-19T06:14:13.786" v="2987" actId="20577"/>
          <ac:spMkLst>
            <pc:docMk/>
            <pc:sldMk cId="2731092848" sldId="278"/>
            <ac:spMk id="2" creationId="{81F2A00B-CAA1-0F60-EF2C-F26F41EF7967}"/>
          </ac:spMkLst>
        </pc:spChg>
        <pc:picChg chg="add del mod">
          <ac:chgData name="Karthik Boddupalli" userId="8e88f001fdece25b" providerId="LiveId" clId="{D773FF40-0358-4152-B5E1-B539DD830B2E}" dt="2023-04-19T06:15:57.134" v="2999" actId="478"/>
          <ac:picMkLst>
            <pc:docMk/>
            <pc:sldMk cId="2731092848" sldId="278"/>
            <ac:picMk id="3" creationId="{67F92581-C101-3840-87F4-93B9514779D1}"/>
          </ac:picMkLst>
        </pc:picChg>
        <pc:picChg chg="add mod">
          <ac:chgData name="Karthik Boddupalli" userId="8e88f001fdece25b" providerId="LiveId" clId="{D773FF40-0358-4152-B5E1-B539DD830B2E}" dt="2023-04-19T06:16:23.586" v="3005" actId="1076"/>
          <ac:picMkLst>
            <pc:docMk/>
            <pc:sldMk cId="2731092848" sldId="278"/>
            <ac:picMk id="4" creationId="{60DDD97B-266C-52AA-3B3B-8E9BE0598E37}"/>
          </ac:picMkLst>
        </pc:picChg>
        <pc:picChg chg="del">
          <ac:chgData name="Karthik Boddupalli" userId="8e88f001fdece25b" providerId="LiveId" clId="{D773FF40-0358-4152-B5E1-B539DD830B2E}" dt="2023-04-19T06:14:19.969" v="2991" actId="478"/>
          <ac:picMkLst>
            <pc:docMk/>
            <pc:sldMk cId="2731092848" sldId="278"/>
            <ac:picMk id="6" creationId="{0549AD6A-EA0F-D703-24C9-09074E5302D3}"/>
          </ac:picMkLst>
        </pc:picChg>
        <pc:picChg chg="del">
          <ac:chgData name="Karthik Boddupalli" userId="8e88f001fdece25b" providerId="LiveId" clId="{D773FF40-0358-4152-B5E1-B539DD830B2E}" dt="2023-04-19T06:14:15.862" v="2988" actId="478"/>
          <ac:picMkLst>
            <pc:docMk/>
            <pc:sldMk cId="2731092848" sldId="278"/>
            <ac:picMk id="6146" creationId="{67C80DED-785F-5FAD-F2C6-A429CBA6537B}"/>
          </ac:picMkLst>
        </pc:picChg>
        <pc:picChg chg="del">
          <ac:chgData name="Karthik Boddupalli" userId="8e88f001fdece25b" providerId="LiveId" clId="{D773FF40-0358-4152-B5E1-B539DD830B2E}" dt="2023-04-19T06:14:17.440" v="2989" actId="478"/>
          <ac:picMkLst>
            <pc:docMk/>
            <pc:sldMk cId="2731092848" sldId="278"/>
            <ac:picMk id="6148" creationId="{D130AFA1-8ED9-BEDE-6B7D-D0AFABA4B099}"/>
          </ac:picMkLst>
        </pc:picChg>
        <pc:picChg chg="del">
          <ac:chgData name="Karthik Boddupalli" userId="8e88f001fdece25b" providerId="LiveId" clId="{D773FF40-0358-4152-B5E1-B539DD830B2E}" dt="2023-04-19T06:14:18.330" v="2990" actId="478"/>
          <ac:picMkLst>
            <pc:docMk/>
            <pc:sldMk cId="2731092848" sldId="278"/>
            <ac:picMk id="6150" creationId="{98313796-82D8-F11B-5785-DC60F19AB795}"/>
          </ac:picMkLst>
        </pc:picChg>
      </pc:sldChg>
      <pc:sldChg chg="addSp delSp modSp new mod">
        <pc:chgData name="Karthik Boddupalli" userId="8e88f001fdece25b" providerId="LiveId" clId="{D773FF40-0358-4152-B5E1-B539DD830B2E}" dt="2023-04-19T06:24:16.720" v="3261" actId="1076"/>
        <pc:sldMkLst>
          <pc:docMk/>
          <pc:sldMk cId="3255499986" sldId="279"/>
        </pc:sldMkLst>
        <pc:spChg chg="mod">
          <ac:chgData name="Karthik Boddupalli" userId="8e88f001fdece25b" providerId="LiveId" clId="{D773FF40-0358-4152-B5E1-B539DD830B2E}" dt="2023-04-19T06:17:05.104" v="3029" actId="20577"/>
          <ac:spMkLst>
            <pc:docMk/>
            <pc:sldMk cId="3255499986" sldId="279"/>
            <ac:spMk id="2" creationId="{7A328FEE-BBEB-27D7-C3B5-463DC1A4B99B}"/>
          </ac:spMkLst>
        </pc:spChg>
        <pc:spChg chg="add del mod">
          <ac:chgData name="Karthik Boddupalli" userId="8e88f001fdece25b" providerId="LiveId" clId="{D773FF40-0358-4152-B5E1-B539DD830B2E}" dt="2023-04-19T06:23:34.393" v="3255" actId="20577"/>
          <ac:spMkLst>
            <pc:docMk/>
            <pc:sldMk cId="3255499986" sldId="279"/>
            <ac:spMk id="3" creationId="{DB397602-41BD-096B-23FD-01F5E435E625}"/>
          </ac:spMkLst>
        </pc:spChg>
        <pc:spChg chg="add del mod">
          <ac:chgData name="Karthik Boddupalli" userId="8e88f001fdece25b" providerId="LiveId" clId="{D773FF40-0358-4152-B5E1-B539DD830B2E}" dt="2023-04-19T06:20:45.587" v="3084" actId="478"/>
          <ac:spMkLst>
            <pc:docMk/>
            <pc:sldMk cId="3255499986" sldId="279"/>
            <ac:spMk id="8" creationId="{277FDA7D-5765-C2E6-7307-292F26E3942A}"/>
          </ac:spMkLst>
        </pc:spChg>
        <pc:picChg chg="add del mod ord">
          <ac:chgData name="Karthik Boddupalli" userId="8e88f001fdece25b" providerId="LiveId" clId="{D773FF40-0358-4152-B5E1-B539DD830B2E}" dt="2023-04-19T06:17:46.178" v="3035" actId="22"/>
          <ac:picMkLst>
            <pc:docMk/>
            <pc:sldMk cId="3255499986" sldId="279"/>
            <ac:picMk id="5" creationId="{C4E6C3D4-094D-B5C1-4866-FA28039F1D44}"/>
          </ac:picMkLst>
        </pc:picChg>
        <pc:picChg chg="add del mod">
          <ac:chgData name="Karthik Boddupalli" userId="8e88f001fdece25b" providerId="LiveId" clId="{D773FF40-0358-4152-B5E1-B539DD830B2E}" dt="2023-04-19T06:20:41.285" v="3082" actId="478"/>
          <ac:picMkLst>
            <pc:docMk/>
            <pc:sldMk cId="3255499986" sldId="279"/>
            <ac:picMk id="7" creationId="{1EAE1D20-FA9F-FA27-419A-573AEB50AF17}"/>
          </ac:picMkLst>
        </pc:picChg>
        <pc:picChg chg="add del mod ord">
          <ac:chgData name="Karthik Boddupalli" userId="8e88f001fdece25b" providerId="LiveId" clId="{D773FF40-0358-4152-B5E1-B539DD830B2E}" dt="2023-04-19T06:19:42.357" v="3075" actId="22"/>
          <ac:picMkLst>
            <pc:docMk/>
            <pc:sldMk cId="3255499986" sldId="279"/>
            <ac:picMk id="10" creationId="{D2B1C5F0-2A23-AB35-8457-FCBD838F3C5F}"/>
          </ac:picMkLst>
        </pc:picChg>
        <pc:picChg chg="add del mod">
          <ac:chgData name="Karthik Boddupalli" userId="8e88f001fdece25b" providerId="LiveId" clId="{D773FF40-0358-4152-B5E1-B539DD830B2E}" dt="2023-04-19T06:20:39.726" v="3081" actId="478"/>
          <ac:picMkLst>
            <pc:docMk/>
            <pc:sldMk cId="3255499986" sldId="279"/>
            <ac:picMk id="12" creationId="{C4991F89-5D81-FDFC-8206-325F20CEE406}"/>
          </ac:picMkLst>
        </pc:picChg>
        <pc:picChg chg="add mod">
          <ac:chgData name="Karthik Boddupalli" userId="8e88f001fdece25b" providerId="LiveId" clId="{D773FF40-0358-4152-B5E1-B539DD830B2E}" dt="2023-04-19T06:24:16.720" v="3261" actId="1076"/>
          <ac:picMkLst>
            <pc:docMk/>
            <pc:sldMk cId="3255499986" sldId="279"/>
            <ac:picMk id="13" creationId="{582C186A-3BEC-F974-07AC-D01F84946F9C}"/>
          </ac:picMkLst>
        </pc:picChg>
        <pc:picChg chg="add mod">
          <ac:chgData name="Karthik Boddupalli" userId="8e88f001fdece25b" providerId="LiveId" clId="{D773FF40-0358-4152-B5E1-B539DD830B2E}" dt="2023-04-19T06:24:15.119" v="3260" actId="1076"/>
          <ac:picMkLst>
            <pc:docMk/>
            <pc:sldMk cId="3255499986" sldId="279"/>
            <ac:picMk id="14" creationId="{00461C91-C29C-AFBF-C94A-2A6DC1966BBA}"/>
          </ac:picMkLst>
        </pc:picChg>
      </pc:sldChg>
      <pc:sldChg chg="addSp modSp new mod">
        <pc:chgData name="Karthik Boddupalli" userId="8e88f001fdece25b" providerId="LiveId" clId="{D773FF40-0358-4152-B5E1-B539DD830B2E}" dt="2023-04-19T06:26:11.358" v="3389" actId="1076"/>
        <pc:sldMkLst>
          <pc:docMk/>
          <pc:sldMk cId="1104783709" sldId="280"/>
        </pc:sldMkLst>
        <pc:spChg chg="mod">
          <ac:chgData name="Karthik Boddupalli" userId="8e88f001fdece25b" providerId="LiveId" clId="{D773FF40-0358-4152-B5E1-B539DD830B2E}" dt="2023-04-19T06:24:41.396" v="3292" actId="20577"/>
          <ac:spMkLst>
            <pc:docMk/>
            <pc:sldMk cId="1104783709" sldId="280"/>
            <ac:spMk id="2" creationId="{5E0D03F9-B941-4A20-F3AA-A1BA90138E5A}"/>
          </ac:spMkLst>
        </pc:spChg>
        <pc:spChg chg="mod">
          <ac:chgData name="Karthik Boddupalli" userId="8e88f001fdece25b" providerId="LiveId" clId="{D773FF40-0358-4152-B5E1-B539DD830B2E}" dt="2023-04-19T06:26:08.231" v="3388" actId="20577"/>
          <ac:spMkLst>
            <pc:docMk/>
            <pc:sldMk cId="1104783709" sldId="280"/>
            <ac:spMk id="3" creationId="{97015DD8-4A94-0013-4BD0-3F54D05FFFD0}"/>
          </ac:spMkLst>
        </pc:spChg>
        <pc:picChg chg="add mod">
          <ac:chgData name="Karthik Boddupalli" userId="8e88f001fdece25b" providerId="LiveId" clId="{D773FF40-0358-4152-B5E1-B539DD830B2E}" dt="2023-04-19T06:26:11.358" v="3389" actId="1076"/>
          <ac:picMkLst>
            <pc:docMk/>
            <pc:sldMk cId="1104783709" sldId="280"/>
            <ac:picMk id="4" creationId="{23A42653-7BCF-3666-780B-15371A9D73BE}"/>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823E4B3-2C2A-43D8-A502-9DDA1B5E457D}" type="datetimeFigureOut">
              <a:rPr lang="en-IN" smtClean="0"/>
              <a:t>08-05-2023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9384354-B0D3-4E38-BD7F-84C443FC169B}" type="slidenum">
              <a:rPr lang="en-IN" smtClean="0"/>
              <a:t>‹#›</a:t>
            </a:fld>
            <a:endParaRPr lang="en-IN"/>
          </a:p>
        </p:txBody>
      </p:sp>
    </p:spTree>
    <p:extLst>
      <p:ext uri="{BB962C8B-B14F-4D97-AF65-F5344CB8AC3E}">
        <p14:creationId xmlns:p14="http://schemas.microsoft.com/office/powerpoint/2010/main" val="1459639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823E4B3-2C2A-43D8-A502-9DDA1B5E457D}" type="datetimeFigureOut">
              <a:rPr lang="en-IN" smtClean="0"/>
              <a:t>08-05-2023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9384354-B0D3-4E38-BD7F-84C443FC169B}" type="slidenum">
              <a:rPr lang="en-IN" smtClean="0"/>
              <a:t>‹#›</a:t>
            </a:fld>
            <a:endParaRPr lang="en-IN"/>
          </a:p>
        </p:txBody>
      </p:sp>
    </p:spTree>
    <p:extLst>
      <p:ext uri="{BB962C8B-B14F-4D97-AF65-F5344CB8AC3E}">
        <p14:creationId xmlns:p14="http://schemas.microsoft.com/office/powerpoint/2010/main" val="26654734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823E4B3-2C2A-43D8-A502-9DDA1B5E457D}" type="datetimeFigureOut">
              <a:rPr lang="en-IN" smtClean="0"/>
              <a:t>08-05-2023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9384354-B0D3-4E38-BD7F-84C443FC169B}" type="slidenum">
              <a:rPr lang="en-IN" smtClean="0"/>
              <a:t>‹#›</a:t>
            </a:fld>
            <a:endParaRPr lang="en-IN"/>
          </a:p>
        </p:txBody>
      </p:sp>
    </p:spTree>
    <p:extLst>
      <p:ext uri="{BB962C8B-B14F-4D97-AF65-F5344CB8AC3E}">
        <p14:creationId xmlns:p14="http://schemas.microsoft.com/office/powerpoint/2010/main" val="40115315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823E4B3-2C2A-43D8-A502-9DDA1B5E457D}" type="datetimeFigureOut">
              <a:rPr lang="en-IN" smtClean="0"/>
              <a:t>08-05-2023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9384354-B0D3-4E38-BD7F-84C443FC169B}"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6879100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23E4B3-2C2A-43D8-A502-9DDA1B5E457D}" type="datetimeFigureOut">
              <a:rPr lang="en-IN" smtClean="0"/>
              <a:t>08-05-2023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9384354-B0D3-4E38-BD7F-84C443FC169B}" type="slidenum">
              <a:rPr lang="en-IN" smtClean="0"/>
              <a:t>‹#›</a:t>
            </a:fld>
            <a:endParaRPr lang="en-IN"/>
          </a:p>
        </p:txBody>
      </p:sp>
    </p:spTree>
    <p:extLst>
      <p:ext uri="{BB962C8B-B14F-4D97-AF65-F5344CB8AC3E}">
        <p14:creationId xmlns:p14="http://schemas.microsoft.com/office/powerpoint/2010/main" val="3881098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823E4B3-2C2A-43D8-A502-9DDA1B5E457D}" type="datetimeFigureOut">
              <a:rPr lang="en-IN" smtClean="0"/>
              <a:t>08-05-2023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9384354-B0D3-4E38-BD7F-84C443FC169B}" type="slidenum">
              <a:rPr lang="en-IN" smtClean="0"/>
              <a:t>‹#›</a:t>
            </a:fld>
            <a:endParaRPr lang="en-IN"/>
          </a:p>
        </p:txBody>
      </p:sp>
    </p:spTree>
    <p:extLst>
      <p:ext uri="{BB962C8B-B14F-4D97-AF65-F5344CB8AC3E}">
        <p14:creationId xmlns:p14="http://schemas.microsoft.com/office/powerpoint/2010/main" val="12379295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823E4B3-2C2A-43D8-A502-9DDA1B5E457D}" type="datetimeFigureOut">
              <a:rPr lang="en-IN" smtClean="0"/>
              <a:t>08-05-2023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9384354-B0D3-4E38-BD7F-84C443FC169B}" type="slidenum">
              <a:rPr lang="en-IN" smtClean="0"/>
              <a:t>‹#›</a:t>
            </a:fld>
            <a:endParaRPr lang="en-IN"/>
          </a:p>
        </p:txBody>
      </p:sp>
    </p:spTree>
    <p:extLst>
      <p:ext uri="{BB962C8B-B14F-4D97-AF65-F5344CB8AC3E}">
        <p14:creationId xmlns:p14="http://schemas.microsoft.com/office/powerpoint/2010/main" val="41406456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23E4B3-2C2A-43D8-A502-9DDA1B5E457D}" type="datetimeFigureOut">
              <a:rPr lang="en-IN" smtClean="0"/>
              <a:t>08-05-2023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9384354-B0D3-4E38-BD7F-84C443FC169B}" type="slidenum">
              <a:rPr lang="en-IN" smtClean="0"/>
              <a:t>‹#›</a:t>
            </a:fld>
            <a:endParaRPr lang="en-IN"/>
          </a:p>
        </p:txBody>
      </p:sp>
    </p:spTree>
    <p:extLst>
      <p:ext uri="{BB962C8B-B14F-4D97-AF65-F5344CB8AC3E}">
        <p14:creationId xmlns:p14="http://schemas.microsoft.com/office/powerpoint/2010/main" val="42710234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23E4B3-2C2A-43D8-A502-9DDA1B5E457D}" type="datetimeFigureOut">
              <a:rPr lang="en-IN" smtClean="0"/>
              <a:t>08-05-2023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9384354-B0D3-4E38-BD7F-84C443FC169B}" type="slidenum">
              <a:rPr lang="en-IN" smtClean="0"/>
              <a:t>‹#›</a:t>
            </a:fld>
            <a:endParaRPr lang="en-IN"/>
          </a:p>
        </p:txBody>
      </p:sp>
    </p:spTree>
    <p:extLst>
      <p:ext uri="{BB962C8B-B14F-4D97-AF65-F5344CB8AC3E}">
        <p14:creationId xmlns:p14="http://schemas.microsoft.com/office/powerpoint/2010/main" val="1295177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D823E4B3-2C2A-43D8-A502-9DDA1B5E457D}" type="datetimeFigureOut">
              <a:rPr lang="en-IN" smtClean="0"/>
              <a:t>08-05-2023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9384354-B0D3-4E38-BD7F-84C443FC169B}" type="slidenum">
              <a:rPr lang="en-IN" smtClean="0"/>
              <a:t>‹#›</a:t>
            </a:fld>
            <a:endParaRPr lang="en-IN"/>
          </a:p>
        </p:txBody>
      </p:sp>
    </p:spTree>
    <p:extLst>
      <p:ext uri="{BB962C8B-B14F-4D97-AF65-F5344CB8AC3E}">
        <p14:creationId xmlns:p14="http://schemas.microsoft.com/office/powerpoint/2010/main" val="125800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23E4B3-2C2A-43D8-A502-9DDA1B5E457D}" type="datetimeFigureOut">
              <a:rPr lang="en-IN" smtClean="0"/>
              <a:t>08-05-2023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9384354-B0D3-4E38-BD7F-84C443FC169B}" type="slidenum">
              <a:rPr lang="en-IN" smtClean="0"/>
              <a:t>‹#›</a:t>
            </a:fld>
            <a:endParaRPr lang="en-IN"/>
          </a:p>
        </p:txBody>
      </p:sp>
    </p:spTree>
    <p:extLst>
      <p:ext uri="{BB962C8B-B14F-4D97-AF65-F5344CB8AC3E}">
        <p14:creationId xmlns:p14="http://schemas.microsoft.com/office/powerpoint/2010/main" val="1408998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823E4B3-2C2A-43D8-A502-9DDA1B5E457D}" type="datetimeFigureOut">
              <a:rPr lang="en-IN" smtClean="0"/>
              <a:t>08-05-2023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9384354-B0D3-4E38-BD7F-84C443FC169B}" type="slidenum">
              <a:rPr lang="en-IN" smtClean="0"/>
              <a:t>‹#›</a:t>
            </a:fld>
            <a:endParaRPr lang="en-IN"/>
          </a:p>
        </p:txBody>
      </p:sp>
    </p:spTree>
    <p:extLst>
      <p:ext uri="{BB962C8B-B14F-4D97-AF65-F5344CB8AC3E}">
        <p14:creationId xmlns:p14="http://schemas.microsoft.com/office/powerpoint/2010/main" val="4206159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3E4B3-2C2A-43D8-A502-9DDA1B5E457D}" type="datetimeFigureOut">
              <a:rPr lang="en-IN" smtClean="0"/>
              <a:t>08-05-2023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9384354-B0D3-4E38-BD7F-84C443FC169B}" type="slidenum">
              <a:rPr lang="en-IN" smtClean="0"/>
              <a:t>‹#›</a:t>
            </a:fld>
            <a:endParaRPr lang="en-IN"/>
          </a:p>
        </p:txBody>
      </p:sp>
    </p:spTree>
    <p:extLst>
      <p:ext uri="{BB962C8B-B14F-4D97-AF65-F5344CB8AC3E}">
        <p14:creationId xmlns:p14="http://schemas.microsoft.com/office/powerpoint/2010/main" val="3207205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D823E4B3-2C2A-43D8-A502-9DDA1B5E457D}" type="datetimeFigureOut">
              <a:rPr lang="en-IN" smtClean="0"/>
              <a:t>08-05-2023</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A9384354-B0D3-4E38-BD7F-84C443FC169B}" type="slidenum">
              <a:rPr lang="en-IN" smtClean="0"/>
              <a:t>‹#›</a:t>
            </a:fld>
            <a:endParaRPr lang="en-IN"/>
          </a:p>
        </p:txBody>
      </p:sp>
    </p:spTree>
    <p:extLst>
      <p:ext uri="{BB962C8B-B14F-4D97-AF65-F5344CB8AC3E}">
        <p14:creationId xmlns:p14="http://schemas.microsoft.com/office/powerpoint/2010/main" val="3183190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823E4B3-2C2A-43D8-A502-9DDA1B5E457D}" type="datetimeFigureOut">
              <a:rPr lang="en-IN" smtClean="0"/>
              <a:t>08-05-2023</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A9384354-B0D3-4E38-BD7F-84C443FC169B}" type="slidenum">
              <a:rPr lang="en-IN" smtClean="0"/>
              <a:t>‹#›</a:t>
            </a:fld>
            <a:endParaRPr lang="en-IN"/>
          </a:p>
        </p:txBody>
      </p:sp>
    </p:spTree>
    <p:extLst>
      <p:ext uri="{BB962C8B-B14F-4D97-AF65-F5344CB8AC3E}">
        <p14:creationId xmlns:p14="http://schemas.microsoft.com/office/powerpoint/2010/main" val="107859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D823E4B3-2C2A-43D8-A502-9DDA1B5E457D}" type="datetimeFigureOut">
              <a:rPr lang="en-IN" smtClean="0"/>
              <a:t>08-05-2023</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A9384354-B0D3-4E38-BD7F-84C443FC169B}" type="slidenum">
              <a:rPr lang="en-IN" smtClean="0"/>
              <a:t>‹#›</a:t>
            </a:fld>
            <a:endParaRPr lang="en-IN"/>
          </a:p>
        </p:txBody>
      </p:sp>
    </p:spTree>
    <p:extLst>
      <p:ext uri="{BB962C8B-B14F-4D97-AF65-F5344CB8AC3E}">
        <p14:creationId xmlns:p14="http://schemas.microsoft.com/office/powerpoint/2010/main" val="68707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823E4B3-2C2A-43D8-A502-9DDA1B5E457D}" type="datetimeFigureOut">
              <a:rPr lang="en-IN" smtClean="0"/>
              <a:t>08-05-2023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9384354-B0D3-4E38-BD7F-84C443FC169B}" type="slidenum">
              <a:rPr lang="en-IN" smtClean="0"/>
              <a:t>‹#›</a:t>
            </a:fld>
            <a:endParaRPr lang="en-IN"/>
          </a:p>
        </p:txBody>
      </p:sp>
    </p:spTree>
    <p:extLst>
      <p:ext uri="{BB962C8B-B14F-4D97-AF65-F5344CB8AC3E}">
        <p14:creationId xmlns:p14="http://schemas.microsoft.com/office/powerpoint/2010/main" val="4023146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D823E4B3-2C2A-43D8-A502-9DDA1B5E457D}" type="datetimeFigureOut">
              <a:rPr lang="en-IN" smtClean="0"/>
              <a:t>08-05-2023</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9384354-B0D3-4E38-BD7F-84C443FC169B}" type="slidenum">
              <a:rPr lang="en-IN" smtClean="0"/>
              <a:t>‹#›</a:t>
            </a:fld>
            <a:endParaRPr lang="en-IN"/>
          </a:p>
        </p:txBody>
      </p:sp>
    </p:spTree>
    <p:extLst>
      <p:ext uri="{BB962C8B-B14F-4D97-AF65-F5344CB8AC3E}">
        <p14:creationId xmlns:p14="http://schemas.microsoft.com/office/powerpoint/2010/main" val="354606640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25.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0FB9D-918D-D104-E4C6-0E55FA9999A2}"/>
              </a:ext>
            </a:extLst>
          </p:cNvPr>
          <p:cNvSpPr>
            <a:spLocks noGrp="1"/>
          </p:cNvSpPr>
          <p:nvPr>
            <p:ph type="ctrTitle"/>
          </p:nvPr>
        </p:nvSpPr>
        <p:spPr>
          <a:xfrm>
            <a:off x="1195415" y="1105912"/>
            <a:ext cx="8825658" cy="3329581"/>
          </a:xfrm>
        </p:spPr>
        <p:txBody>
          <a:bodyPr/>
          <a:lstStyle/>
          <a:p>
            <a:r>
              <a:rPr lang="en-IN" dirty="0"/>
              <a:t>License Plate Detection and Recognition</a:t>
            </a:r>
          </a:p>
        </p:txBody>
      </p:sp>
      <p:sp>
        <p:nvSpPr>
          <p:cNvPr id="3" name="Subtitle 2">
            <a:extLst>
              <a:ext uri="{FF2B5EF4-FFF2-40B4-BE49-F238E27FC236}">
                <a16:creationId xmlns:a16="http://schemas.microsoft.com/office/drawing/2014/main" id="{6A5C8463-4292-6417-CD59-F807512800FE}"/>
              </a:ext>
            </a:extLst>
          </p:cNvPr>
          <p:cNvSpPr>
            <a:spLocks noGrp="1"/>
          </p:cNvSpPr>
          <p:nvPr>
            <p:ph type="subTitle" idx="1"/>
          </p:nvPr>
        </p:nvSpPr>
        <p:spPr>
          <a:xfrm>
            <a:off x="1068177" y="4890668"/>
            <a:ext cx="8825658" cy="861420"/>
          </a:xfrm>
        </p:spPr>
        <p:txBody>
          <a:bodyPr/>
          <a:lstStyle/>
          <a:p>
            <a:r>
              <a:rPr lang="en-IN" dirty="0"/>
              <a:t>					Project overview</a:t>
            </a:r>
          </a:p>
          <a:p>
            <a:r>
              <a:rPr lang="en-IN" dirty="0"/>
              <a:t>							- 19 Apr ‘23</a:t>
            </a:r>
          </a:p>
        </p:txBody>
      </p:sp>
      <p:sp>
        <p:nvSpPr>
          <p:cNvPr id="4" name="Subtitle 2">
            <a:extLst>
              <a:ext uri="{FF2B5EF4-FFF2-40B4-BE49-F238E27FC236}">
                <a16:creationId xmlns:a16="http://schemas.microsoft.com/office/drawing/2014/main" id="{49C73EF8-F403-7DAA-4594-00BDD81E991F}"/>
              </a:ext>
            </a:extLst>
          </p:cNvPr>
          <p:cNvSpPr txBox="1">
            <a:spLocks/>
          </p:cNvSpPr>
          <p:nvPr/>
        </p:nvSpPr>
        <p:spPr>
          <a:xfrm>
            <a:off x="6715069" y="4777380"/>
            <a:ext cx="5350155" cy="974707"/>
          </a:xfrm>
          <a:prstGeom prst="rect">
            <a:avLst/>
          </a:prstGeom>
        </p:spPr>
        <p:txBody>
          <a:bodyPr vert="horz" lIns="91440" tIns="45720" rIns="91440" bIns="45720" rtlCol="0" anchor="t">
            <a:normAutofit fontScale="85000" lnSpcReduction="20000"/>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000" b="0" i="0" kern="1200" cap="all">
                <a:solidFill>
                  <a:schemeClr val="bg2">
                    <a:lumMod val="40000"/>
                    <a:lumOff val="60000"/>
                  </a:schemeClr>
                </a:solidFill>
                <a:latin typeface="+mj-lt"/>
                <a:ea typeface="+mj-ea"/>
                <a:cs typeface="+mj-cs"/>
              </a:defRPr>
            </a:lvl1pPr>
            <a:lvl2pPr marL="457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9pPr>
          </a:lstStyle>
          <a:p>
            <a:r>
              <a:rPr lang="en-IN" dirty="0">
                <a:solidFill>
                  <a:schemeClr val="tx2">
                    <a:lumMod val="75000"/>
                  </a:schemeClr>
                </a:solidFill>
              </a:rPr>
              <a:t>Team members:</a:t>
            </a:r>
          </a:p>
          <a:p>
            <a:r>
              <a:rPr lang="en-IN" dirty="0">
                <a:solidFill>
                  <a:schemeClr val="tx2">
                    <a:lumMod val="75000"/>
                  </a:schemeClr>
                </a:solidFill>
              </a:rPr>
              <a:t>Karthik Boddupalli</a:t>
            </a:r>
          </a:p>
          <a:p>
            <a:r>
              <a:rPr lang="en-IN" dirty="0">
                <a:solidFill>
                  <a:schemeClr val="tx2">
                    <a:lumMod val="75000"/>
                  </a:schemeClr>
                </a:solidFill>
              </a:rPr>
              <a:t>Mudavath Bhanu Prakash</a:t>
            </a:r>
          </a:p>
        </p:txBody>
      </p:sp>
    </p:spTree>
    <p:extLst>
      <p:ext uri="{BB962C8B-B14F-4D97-AF65-F5344CB8AC3E}">
        <p14:creationId xmlns:p14="http://schemas.microsoft.com/office/powerpoint/2010/main" val="4778150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2A00B-CAA1-0F60-EF2C-F26F41EF7967}"/>
              </a:ext>
            </a:extLst>
          </p:cNvPr>
          <p:cNvSpPr>
            <a:spLocks noGrp="1"/>
          </p:cNvSpPr>
          <p:nvPr>
            <p:ph type="title"/>
          </p:nvPr>
        </p:nvSpPr>
        <p:spPr>
          <a:xfrm>
            <a:off x="646111" y="452718"/>
            <a:ext cx="9404723" cy="720627"/>
          </a:xfrm>
        </p:spPr>
        <p:txBody>
          <a:bodyPr/>
          <a:lstStyle/>
          <a:p>
            <a:r>
              <a:rPr lang="en-IN" sz="2800" dirty="0"/>
              <a:t>Non-max suppression:</a:t>
            </a:r>
          </a:p>
        </p:txBody>
      </p:sp>
      <p:sp>
        <p:nvSpPr>
          <p:cNvPr id="3" name="Content Placeholder 2">
            <a:extLst>
              <a:ext uri="{FF2B5EF4-FFF2-40B4-BE49-F238E27FC236}">
                <a16:creationId xmlns:a16="http://schemas.microsoft.com/office/drawing/2014/main" id="{2E8B2C50-C4AC-DF51-0BBD-5B60D3BF6C17}"/>
              </a:ext>
            </a:extLst>
          </p:cNvPr>
          <p:cNvSpPr>
            <a:spLocks noGrp="1"/>
          </p:cNvSpPr>
          <p:nvPr>
            <p:ph idx="1"/>
          </p:nvPr>
        </p:nvSpPr>
        <p:spPr>
          <a:xfrm>
            <a:off x="535352" y="1331259"/>
            <a:ext cx="6941689" cy="5074023"/>
          </a:xfrm>
        </p:spPr>
        <p:txBody>
          <a:bodyPr>
            <a:normAutofit/>
          </a:bodyPr>
          <a:lstStyle/>
          <a:p>
            <a:r>
              <a:rPr lang="en-IN" sz="1800" dirty="0"/>
              <a:t>Now after the said process is done, we’ll have several bounding boxes given by diff. frames. In order to chose the best one, we’ll follow NON-MAX SUPPRESSION:</a:t>
            </a:r>
          </a:p>
          <a:p>
            <a:endParaRPr lang="en-IN" sz="1800" dirty="0"/>
          </a:p>
          <a:p>
            <a:r>
              <a:rPr lang="en-IN" sz="1800" dirty="0"/>
              <a:t>1.  Discard all boxes with </a:t>
            </a:r>
            <a:r>
              <a:rPr lang="en-US" sz="1800" dirty="0">
                <a:effectLst/>
                <a:latin typeface="Times New Roman" panose="02020603050405020304" pitchFamily="18" charset="0"/>
                <a:ea typeface="Times New Roman" panose="02020603050405020304" pitchFamily="18" charset="0"/>
              </a:rPr>
              <a:t>p</a:t>
            </a:r>
            <a:r>
              <a:rPr lang="en-US" sz="1800" baseline="-25000" dirty="0">
                <a:effectLst/>
                <a:latin typeface="Times New Roman" panose="02020603050405020304" pitchFamily="18" charset="0"/>
                <a:ea typeface="Times New Roman" panose="02020603050405020304" pitchFamily="18" charset="0"/>
              </a:rPr>
              <a:t>c </a:t>
            </a:r>
            <a:r>
              <a:rPr lang="en-US" sz="1800" dirty="0">
                <a:effectLst/>
                <a:latin typeface="Times New Roman" panose="02020603050405020304" pitchFamily="18" charset="0"/>
                <a:ea typeface="Times New Roman" panose="02020603050405020304" pitchFamily="18" charset="0"/>
              </a:rPr>
              <a:t>&lt;= </a:t>
            </a:r>
            <a:r>
              <a:rPr lang="en-US" sz="1800" dirty="0" err="1">
                <a:effectLst/>
                <a:latin typeface="Times New Roman" panose="02020603050405020304" pitchFamily="18" charset="0"/>
                <a:ea typeface="Times New Roman" panose="02020603050405020304" pitchFamily="18" charset="0"/>
              </a:rPr>
              <a:t>threshold_p</a:t>
            </a:r>
            <a:r>
              <a:rPr lang="en-US" sz="1800" dirty="0">
                <a:effectLst/>
                <a:latin typeface="Times New Roman" panose="02020603050405020304" pitchFamily="18" charset="0"/>
                <a:ea typeface="Times New Roman" panose="02020603050405020304" pitchFamily="18" charset="0"/>
              </a:rPr>
              <a:t> (say 0.6)</a:t>
            </a:r>
          </a:p>
          <a:p>
            <a:r>
              <a:rPr lang="en-US" sz="1800" dirty="0">
                <a:latin typeface="Times New Roman" panose="02020603050405020304" pitchFamily="18" charset="0"/>
              </a:rPr>
              <a:t>2. Pick the box with largest </a:t>
            </a:r>
            <a:r>
              <a:rPr lang="en-US" sz="1800" dirty="0">
                <a:effectLst/>
                <a:latin typeface="Times New Roman" panose="02020603050405020304" pitchFamily="18" charset="0"/>
                <a:ea typeface="Times New Roman" panose="02020603050405020304" pitchFamily="18" charset="0"/>
              </a:rPr>
              <a:t>p</a:t>
            </a:r>
            <a:r>
              <a:rPr lang="en-US" sz="1800" baseline="-25000" dirty="0">
                <a:effectLst/>
                <a:latin typeface="Times New Roman" panose="02020603050405020304" pitchFamily="18" charset="0"/>
                <a:ea typeface="Times New Roman" panose="02020603050405020304" pitchFamily="18" charset="0"/>
              </a:rPr>
              <a:t>c </a:t>
            </a:r>
            <a:r>
              <a:rPr lang="en-US" sz="1800" dirty="0">
                <a:effectLst/>
                <a:latin typeface="Times New Roman" panose="02020603050405020304" pitchFamily="18" charset="0"/>
                <a:ea typeface="Times New Roman" panose="02020603050405020304" pitchFamily="18" charset="0"/>
              </a:rPr>
              <a:t>. Output that as a prediction.</a:t>
            </a:r>
          </a:p>
          <a:p>
            <a:r>
              <a:rPr lang="en-US" sz="1800" dirty="0">
                <a:latin typeface="Times New Roman" panose="02020603050405020304" pitchFamily="18" charset="0"/>
              </a:rPr>
              <a:t>3. Discard any remaining box with </a:t>
            </a:r>
            <a:r>
              <a:rPr lang="en-US" sz="1800" dirty="0" err="1">
                <a:latin typeface="Times New Roman" panose="02020603050405020304" pitchFamily="18" charset="0"/>
              </a:rPr>
              <a:t>IoU</a:t>
            </a:r>
            <a:r>
              <a:rPr lang="en-US" sz="1800" dirty="0">
                <a:latin typeface="Times New Roman" panose="02020603050405020304" pitchFamily="18" charset="0"/>
              </a:rPr>
              <a:t> &gt;= 0.5 with the box output in the prev. step.</a:t>
            </a:r>
          </a:p>
          <a:p>
            <a:endParaRPr lang="en-US" sz="1800" dirty="0">
              <a:latin typeface="Times New Roman" panose="02020603050405020304" pitchFamily="18" charset="0"/>
            </a:endParaRPr>
          </a:p>
          <a:p>
            <a:r>
              <a:rPr lang="en-US" sz="1800" dirty="0">
                <a:latin typeface="Times New Roman" panose="02020603050405020304" pitchFamily="18" charset="0"/>
              </a:rPr>
              <a:t>NOTE: </a:t>
            </a:r>
            <a:r>
              <a:rPr lang="en-US" sz="1800" dirty="0" err="1">
                <a:latin typeface="Times New Roman" panose="02020603050405020304" pitchFamily="18" charset="0"/>
              </a:rPr>
              <a:t>IoU</a:t>
            </a:r>
            <a:r>
              <a:rPr lang="en-US" sz="1800" dirty="0">
                <a:latin typeface="Times New Roman" panose="02020603050405020304" pitchFamily="18" charset="0"/>
              </a:rPr>
              <a:t> is defined as </a:t>
            </a:r>
          </a:p>
          <a:p>
            <a:endParaRPr lang="en-IN" sz="1800" dirty="0"/>
          </a:p>
        </p:txBody>
      </p:sp>
      <p:pic>
        <p:nvPicPr>
          <p:cNvPr id="6" name="Picture 5">
            <a:extLst>
              <a:ext uri="{FF2B5EF4-FFF2-40B4-BE49-F238E27FC236}">
                <a16:creationId xmlns:a16="http://schemas.microsoft.com/office/drawing/2014/main" id="{75F3CC3D-3DE2-6491-FA1E-40ED0EB204CA}"/>
              </a:ext>
            </a:extLst>
          </p:cNvPr>
          <p:cNvPicPr>
            <a:picLocks noChangeAspect="1"/>
          </p:cNvPicPr>
          <p:nvPr/>
        </p:nvPicPr>
        <p:blipFill>
          <a:blip r:embed="rId2"/>
          <a:stretch>
            <a:fillRect/>
          </a:stretch>
        </p:blipFill>
        <p:spPr>
          <a:xfrm>
            <a:off x="8007259" y="1434243"/>
            <a:ext cx="3492679" cy="2743341"/>
          </a:xfrm>
          <a:prstGeom prst="rect">
            <a:avLst/>
          </a:prstGeom>
        </p:spPr>
      </p:pic>
      <p:pic>
        <p:nvPicPr>
          <p:cNvPr id="8" name="Picture 7">
            <a:extLst>
              <a:ext uri="{FF2B5EF4-FFF2-40B4-BE49-F238E27FC236}">
                <a16:creationId xmlns:a16="http://schemas.microsoft.com/office/drawing/2014/main" id="{435956D0-1ED4-2119-7DCE-898AC4266F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7250" y="4177584"/>
            <a:ext cx="2419350" cy="1885950"/>
          </a:xfrm>
          <a:prstGeom prst="rect">
            <a:avLst/>
          </a:prstGeom>
        </p:spPr>
      </p:pic>
    </p:spTree>
    <p:extLst>
      <p:ext uri="{BB962C8B-B14F-4D97-AF65-F5344CB8AC3E}">
        <p14:creationId xmlns:p14="http://schemas.microsoft.com/office/powerpoint/2010/main" val="404062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2A00B-CAA1-0F60-EF2C-F26F41EF7967}"/>
              </a:ext>
            </a:extLst>
          </p:cNvPr>
          <p:cNvSpPr>
            <a:spLocks noGrp="1"/>
          </p:cNvSpPr>
          <p:nvPr>
            <p:ph type="title"/>
          </p:nvPr>
        </p:nvSpPr>
        <p:spPr>
          <a:xfrm>
            <a:off x="646111" y="452718"/>
            <a:ext cx="9404723" cy="720627"/>
          </a:xfrm>
        </p:spPr>
        <p:txBody>
          <a:bodyPr/>
          <a:lstStyle/>
          <a:p>
            <a:r>
              <a:rPr lang="en-IN" sz="2800" dirty="0"/>
              <a:t>Final steps after detection</a:t>
            </a:r>
          </a:p>
        </p:txBody>
      </p:sp>
      <p:sp>
        <p:nvSpPr>
          <p:cNvPr id="3" name="Content Placeholder 2">
            <a:extLst>
              <a:ext uri="{FF2B5EF4-FFF2-40B4-BE49-F238E27FC236}">
                <a16:creationId xmlns:a16="http://schemas.microsoft.com/office/drawing/2014/main" id="{2E8B2C50-C4AC-DF51-0BBD-5B60D3BF6C17}"/>
              </a:ext>
            </a:extLst>
          </p:cNvPr>
          <p:cNvSpPr>
            <a:spLocks noGrp="1"/>
          </p:cNvSpPr>
          <p:nvPr>
            <p:ph idx="1"/>
          </p:nvPr>
        </p:nvSpPr>
        <p:spPr>
          <a:xfrm>
            <a:off x="535352" y="1331259"/>
            <a:ext cx="9628244" cy="5074023"/>
          </a:xfrm>
        </p:spPr>
        <p:txBody>
          <a:bodyPr>
            <a:normAutofit lnSpcReduction="10000"/>
          </a:bodyPr>
          <a:lstStyle/>
          <a:p>
            <a:r>
              <a:rPr lang="en-IN" sz="1800" dirty="0"/>
              <a:t>Now that we got a bounding box corresponding to our license plate, we can obtain the co-ordinates of the end-points of the license plate using our output vector (pc, </a:t>
            </a:r>
            <a:r>
              <a:rPr lang="en-IN" sz="1800" dirty="0" err="1"/>
              <a:t>bx</a:t>
            </a:r>
            <a:r>
              <a:rPr lang="en-IN" sz="1800" dirty="0"/>
              <a:t>, by, </a:t>
            </a:r>
            <a:r>
              <a:rPr lang="en-IN" sz="1800" dirty="0" err="1"/>
              <a:t>bh</a:t>
            </a:r>
            <a:r>
              <a:rPr lang="en-IN" sz="1800" dirty="0"/>
              <a:t>, </a:t>
            </a:r>
            <a:r>
              <a:rPr lang="en-IN" sz="1800" dirty="0" err="1"/>
              <a:t>bw</a:t>
            </a:r>
            <a:r>
              <a:rPr lang="en-IN" sz="1800" dirty="0"/>
              <a:t>).</a:t>
            </a:r>
          </a:p>
          <a:p>
            <a:r>
              <a:rPr lang="en-IN" sz="1800" dirty="0"/>
              <a:t>After computing the co-ordinates, we extract the plate out of the image and scale it uniformly to an appropriate size which will be later used for recognition of characters present in it. </a:t>
            </a:r>
          </a:p>
          <a:p>
            <a:endParaRPr lang="en-IN" sz="1800" dirty="0"/>
          </a:p>
          <a:p>
            <a:endParaRPr lang="en-IN" sz="1800" dirty="0"/>
          </a:p>
          <a:p>
            <a:endParaRPr lang="en-IN" sz="1800" dirty="0"/>
          </a:p>
          <a:p>
            <a:endParaRPr lang="en-IN" sz="1800" dirty="0"/>
          </a:p>
          <a:p>
            <a:endParaRPr lang="en-IN" sz="1800" dirty="0"/>
          </a:p>
          <a:p>
            <a:endParaRPr lang="en-IN" sz="1800" dirty="0"/>
          </a:p>
          <a:p>
            <a:endParaRPr lang="en-IN" sz="1800" dirty="0"/>
          </a:p>
          <a:p>
            <a:r>
              <a:rPr lang="en-IN" sz="1800" dirty="0"/>
              <a:t>Now, that we obtained our “region of interest”, we now need to “recognize” each character present in it to get the license number.</a:t>
            </a:r>
          </a:p>
        </p:txBody>
      </p:sp>
      <p:pic>
        <p:nvPicPr>
          <p:cNvPr id="2050" name="Picture 2">
            <a:extLst>
              <a:ext uri="{FF2B5EF4-FFF2-40B4-BE49-F238E27FC236}">
                <a16:creationId xmlns:a16="http://schemas.microsoft.com/office/drawing/2014/main" id="{0D93ED5D-2AB7-8E8F-B2D0-8AA44A7C40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9033" y="3059346"/>
            <a:ext cx="3019151" cy="262160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B8BE127-74F5-EC84-24AB-CCF3433AC5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2432" y="3666872"/>
            <a:ext cx="1974357" cy="848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497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2A00B-CAA1-0F60-EF2C-F26F41EF7967}"/>
              </a:ext>
            </a:extLst>
          </p:cNvPr>
          <p:cNvSpPr>
            <a:spLocks noGrp="1"/>
          </p:cNvSpPr>
          <p:nvPr>
            <p:ph type="title"/>
          </p:nvPr>
        </p:nvSpPr>
        <p:spPr>
          <a:xfrm>
            <a:off x="646111" y="452718"/>
            <a:ext cx="9404723" cy="720627"/>
          </a:xfrm>
        </p:spPr>
        <p:txBody>
          <a:bodyPr/>
          <a:lstStyle/>
          <a:p>
            <a:r>
              <a:rPr lang="en-IN" sz="2800" dirty="0"/>
              <a:t>Optical Character Recognition (OCR)</a:t>
            </a:r>
          </a:p>
        </p:txBody>
      </p:sp>
      <p:sp>
        <p:nvSpPr>
          <p:cNvPr id="3" name="Content Placeholder 2">
            <a:extLst>
              <a:ext uri="{FF2B5EF4-FFF2-40B4-BE49-F238E27FC236}">
                <a16:creationId xmlns:a16="http://schemas.microsoft.com/office/drawing/2014/main" id="{2E8B2C50-C4AC-DF51-0BBD-5B60D3BF6C17}"/>
              </a:ext>
            </a:extLst>
          </p:cNvPr>
          <p:cNvSpPr>
            <a:spLocks noGrp="1"/>
          </p:cNvSpPr>
          <p:nvPr>
            <p:ph idx="1"/>
          </p:nvPr>
        </p:nvSpPr>
        <p:spPr>
          <a:xfrm>
            <a:off x="535352" y="1331259"/>
            <a:ext cx="9628244" cy="5074023"/>
          </a:xfrm>
        </p:spPr>
        <p:txBody>
          <a:bodyPr>
            <a:normAutofit/>
          </a:bodyPr>
          <a:lstStyle/>
          <a:p>
            <a:endParaRPr lang="en-IN" sz="1800" dirty="0"/>
          </a:p>
          <a:p>
            <a:pPr algn="l"/>
            <a:r>
              <a:rPr lang="en-US" sz="2400" b="1" i="0" dirty="0">
                <a:effectLst/>
                <a:latin typeface="+mn-lt"/>
              </a:rPr>
              <a:t>Text Recognition:</a:t>
            </a:r>
          </a:p>
          <a:p>
            <a:pPr algn="l"/>
            <a:r>
              <a:rPr lang="en-US" sz="1800" dirty="0">
                <a:latin typeface="+mn-lt"/>
              </a:rPr>
              <a:t>One of the most popular algorithm used for character recognition is ‘Feature Extraction or Patter Matching’:</a:t>
            </a:r>
            <a:endParaRPr lang="en-US" sz="1800" b="0" i="0" dirty="0">
              <a:effectLst/>
              <a:latin typeface="+mn-lt"/>
            </a:endParaRPr>
          </a:p>
          <a:p>
            <a:pPr algn="l"/>
            <a:endParaRPr lang="en-US" sz="1600" b="0" i="0" dirty="0">
              <a:effectLst/>
              <a:latin typeface="+mn-lt"/>
            </a:endParaRPr>
          </a:p>
          <a:p>
            <a:pPr algn="l"/>
            <a:r>
              <a:rPr lang="en-US" sz="1800" b="1" i="0" dirty="0">
                <a:effectLst/>
                <a:latin typeface="+mn-lt"/>
              </a:rPr>
              <a:t>Feature extraction (Pattern Matching)</a:t>
            </a:r>
          </a:p>
          <a:p>
            <a:pPr algn="l"/>
            <a:r>
              <a:rPr lang="en-US" sz="1800" b="0" i="0" dirty="0">
                <a:effectLst/>
                <a:latin typeface="+mn-lt"/>
              </a:rPr>
              <a:t>Feature extraction breaks down or decomposes the glyphs (isolated character image) into features such as lines, closed loops, line direction, and line intersections. It then uses these features to find the best match or the nearest neighbor among its various stored glyphs.</a:t>
            </a:r>
          </a:p>
        </p:txBody>
      </p:sp>
    </p:spTree>
    <p:extLst>
      <p:ext uri="{BB962C8B-B14F-4D97-AF65-F5344CB8AC3E}">
        <p14:creationId xmlns:p14="http://schemas.microsoft.com/office/powerpoint/2010/main" val="4209876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2A00B-CAA1-0F60-EF2C-F26F41EF7967}"/>
              </a:ext>
            </a:extLst>
          </p:cNvPr>
          <p:cNvSpPr>
            <a:spLocks noGrp="1"/>
          </p:cNvSpPr>
          <p:nvPr>
            <p:ph type="title"/>
          </p:nvPr>
        </p:nvSpPr>
        <p:spPr>
          <a:xfrm>
            <a:off x="646111" y="452718"/>
            <a:ext cx="9404723" cy="720627"/>
          </a:xfrm>
        </p:spPr>
        <p:txBody>
          <a:bodyPr/>
          <a:lstStyle/>
          <a:p>
            <a:r>
              <a:rPr lang="en-IN" sz="2800" dirty="0"/>
              <a:t>Optical Character Recognition (OCR)</a:t>
            </a:r>
          </a:p>
        </p:txBody>
      </p:sp>
      <p:sp>
        <p:nvSpPr>
          <p:cNvPr id="3" name="Content Placeholder 2">
            <a:extLst>
              <a:ext uri="{FF2B5EF4-FFF2-40B4-BE49-F238E27FC236}">
                <a16:creationId xmlns:a16="http://schemas.microsoft.com/office/drawing/2014/main" id="{2E8B2C50-C4AC-DF51-0BBD-5B60D3BF6C17}"/>
              </a:ext>
            </a:extLst>
          </p:cNvPr>
          <p:cNvSpPr>
            <a:spLocks noGrp="1"/>
          </p:cNvSpPr>
          <p:nvPr>
            <p:ph idx="1"/>
          </p:nvPr>
        </p:nvSpPr>
        <p:spPr>
          <a:xfrm>
            <a:off x="535352" y="1331259"/>
            <a:ext cx="9628244" cy="5074023"/>
          </a:xfrm>
        </p:spPr>
        <p:txBody>
          <a:bodyPr>
            <a:normAutofit/>
          </a:bodyPr>
          <a:lstStyle/>
          <a:p>
            <a:endParaRPr lang="en-IN" sz="1800" dirty="0"/>
          </a:p>
          <a:p>
            <a:pPr algn="l"/>
            <a:r>
              <a:rPr lang="en-US" sz="2400" b="1" i="0" dirty="0" err="1">
                <a:effectLst/>
                <a:latin typeface="+mn-lt"/>
              </a:rPr>
              <a:t>EasyOCR</a:t>
            </a:r>
            <a:r>
              <a:rPr lang="en-US" sz="2400" b="1" i="0" dirty="0">
                <a:effectLst/>
                <a:latin typeface="+mn-lt"/>
              </a:rPr>
              <a:t>:</a:t>
            </a:r>
          </a:p>
          <a:p>
            <a:pPr algn="l"/>
            <a:endParaRPr lang="en-US" sz="200" b="1" i="0" dirty="0">
              <a:effectLst/>
              <a:latin typeface="+mn-lt"/>
            </a:endParaRPr>
          </a:p>
          <a:p>
            <a:pPr algn="l"/>
            <a:r>
              <a:rPr lang="en-US" sz="1800" dirty="0" err="1">
                <a:latin typeface="+mn-lt"/>
              </a:rPr>
              <a:t>EasyOCR</a:t>
            </a:r>
            <a:r>
              <a:rPr lang="en-US" sz="1800" dirty="0">
                <a:latin typeface="+mn-lt"/>
              </a:rPr>
              <a:t> is a Python library for Optical Character Recognition (OCR) that allows you to easily extract text from images and scanned documents.</a:t>
            </a:r>
          </a:p>
          <a:p>
            <a:pPr algn="l"/>
            <a:r>
              <a:rPr lang="en-US" sz="1800" dirty="0">
                <a:latin typeface="+mn-lt"/>
              </a:rPr>
              <a:t>We’ll be using </a:t>
            </a:r>
            <a:r>
              <a:rPr lang="en-US" sz="1800" dirty="0" err="1">
                <a:latin typeface="+mn-lt"/>
              </a:rPr>
              <a:t>EasyOCR</a:t>
            </a:r>
            <a:r>
              <a:rPr lang="en-US" sz="1800" dirty="0">
                <a:latin typeface="+mn-lt"/>
              </a:rPr>
              <a:t> to read the text from the detected </a:t>
            </a:r>
            <a:r>
              <a:rPr lang="en-US" sz="1800" dirty="0" err="1">
                <a:latin typeface="+mn-lt"/>
              </a:rPr>
              <a:t>licence</a:t>
            </a:r>
            <a:r>
              <a:rPr lang="en-US" sz="1800" dirty="0">
                <a:latin typeface="+mn-lt"/>
              </a:rPr>
              <a:t> plate in order to obtain the ‘text version’ of the </a:t>
            </a:r>
            <a:r>
              <a:rPr lang="en-US" sz="1800" dirty="0" err="1">
                <a:latin typeface="+mn-lt"/>
              </a:rPr>
              <a:t>licence</a:t>
            </a:r>
            <a:r>
              <a:rPr lang="en-US" sz="1800" dirty="0">
                <a:latin typeface="+mn-lt"/>
              </a:rPr>
              <a:t> number.</a:t>
            </a:r>
          </a:p>
          <a:p>
            <a:pPr algn="l"/>
            <a:endParaRPr lang="en-IN" dirty="0">
              <a:latin typeface="+mn-lt"/>
            </a:endParaRPr>
          </a:p>
        </p:txBody>
      </p:sp>
      <p:pic>
        <p:nvPicPr>
          <p:cNvPr id="4" name="Picture 2">
            <a:extLst>
              <a:ext uri="{FF2B5EF4-FFF2-40B4-BE49-F238E27FC236}">
                <a16:creationId xmlns:a16="http://schemas.microsoft.com/office/drawing/2014/main" id="{51275293-898B-BA84-6131-F05A366776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1478" y="3917609"/>
            <a:ext cx="3019151" cy="26216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BB769C6-A242-9B0F-8B72-21FF4643358F}"/>
              </a:ext>
            </a:extLst>
          </p:cNvPr>
          <p:cNvPicPr>
            <a:picLocks noChangeAspect="1"/>
          </p:cNvPicPr>
          <p:nvPr/>
        </p:nvPicPr>
        <p:blipFill>
          <a:blip r:embed="rId3"/>
          <a:stretch>
            <a:fillRect/>
          </a:stretch>
        </p:blipFill>
        <p:spPr>
          <a:xfrm>
            <a:off x="5546755" y="3684999"/>
            <a:ext cx="4335919" cy="2988148"/>
          </a:xfrm>
          <a:prstGeom prst="rect">
            <a:avLst/>
          </a:prstGeom>
        </p:spPr>
      </p:pic>
    </p:spTree>
    <p:extLst>
      <p:ext uri="{BB962C8B-B14F-4D97-AF65-F5344CB8AC3E}">
        <p14:creationId xmlns:p14="http://schemas.microsoft.com/office/powerpoint/2010/main" val="4018049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2A00B-CAA1-0F60-EF2C-F26F41EF7967}"/>
              </a:ext>
            </a:extLst>
          </p:cNvPr>
          <p:cNvSpPr>
            <a:spLocks noGrp="1"/>
          </p:cNvSpPr>
          <p:nvPr>
            <p:ph type="title"/>
          </p:nvPr>
        </p:nvSpPr>
        <p:spPr>
          <a:xfrm>
            <a:off x="646111" y="452718"/>
            <a:ext cx="9404723" cy="720627"/>
          </a:xfrm>
        </p:spPr>
        <p:txBody>
          <a:bodyPr/>
          <a:lstStyle/>
          <a:p>
            <a:r>
              <a:rPr lang="en-IN" sz="2800" dirty="0"/>
              <a:t>Loading and Training phase: </a:t>
            </a:r>
          </a:p>
        </p:txBody>
      </p:sp>
      <p:sp>
        <p:nvSpPr>
          <p:cNvPr id="8" name="Content Placeholder 7">
            <a:extLst>
              <a:ext uri="{FF2B5EF4-FFF2-40B4-BE49-F238E27FC236}">
                <a16:creationId xmlns:a16="http://schemas.microsoft.com/office/drawing/2014/main" id="{ED7786AA-3B3A-176A-AD41-33695D227037}"/>
              </a:ext>
            </a:extLst>
          </p:cNvPr>
          <p:cNvSpPr>
            <a:spLocks noGrp="1"/>
          </p:cNvSpPr>
          <p:nvPr>
            <p:ph idx="1"/>
          </p:nvPr>
        </p:nvSpPr>
        <p:spPr>
          <a:xfrm>
            <a:off x="646111" y="1173345"/>
            <a:ext cx="10642278" cy="3270966"/>
          </a:xfrm>
        </p:spPr>
        <p:txBody>
          <a:bodyPr/>
          <a:lstStyle/>
          <a:p>
            <a:r>
              <a:rPr lang="en-IN" dirty="0"/>
              <a:t>Now that we’ve seen how our algorithm works, it’s time to implement it on our dataset.</a:t>
            </a:r>
          </a:p>
          <a:p>
            <a:r>
              <a:rPr lang="en-IN" dirty="0"/>
              <a:t>First, we load the YOLOv8 model (along with the pretrained weights) for object detection.</a:t>
            </a:r>
          </a:p>
          <a:p>
            <a:r>
              <a:rPr lang="en-IN" dirty="0"/>
              <a:t>We train the loaded model on our custom dataset in order to make the model serve our purpose i.e., licence-plate detection.</a:t>
            </a:r>
          </a:p>
          <a:p>
            <a:r>
              <a:rPr lang="en-IN" dirty="0"/>
              <a:t>We perform this on our ‘train-split’ of our dataset for 50 epochs as shown:</a:t>
            </a:r>
          </a:p>
        </p:txBody>
      </p:sp>
      <p:pic>
        <p:nvPicPr>
          <p:cNvPr id="12" name="Picture 11">
            <a:extLst>
              <a:ext uri="{FF2B5EF4-FFF2-40B4-BE49-F238E27FC236}">
                <a16:creationId xmlns:a16="http://schemas.microsoft.com/office/drawing/2014/main" id="{A8A561ED-7063-F400-2025-7E478D145F1B}"/>
              </a:ext>
            </a:extLst>
          </p:cNvPr>
          <p:cNvPicPr>
            <a:picLocks noChangeAspect="1"/>
          </p:cNvPicPr>
          <p:nvPr/>
        </p:nvPicPr>
        <p:blipFill>
          <a:blip r:embed="rId2"/>
          <a:stretch>
            <a:fillRect/>
          </a:stretch>
        </p:blipFill>
        <p:spPr>
          <a:xfrm>
            <a:off x="307400" y="4383614"/>
            <a:ext cx="11122923" cy="1709450"/>
          </a:xfrm>
          <a:prstGeom prst="rect">
            <a:avLst/>
          </a:prstGeom>
        </p:spPr>
      </p:pic>
    </p:spTree>
    <p:extLst>
      <p:ext uri="{BB962C8B-B14F-4D97-AF65-F5344CB8AC3E}">
        <p14:creationId xmlns:p14="http://schemas.microsoft.com/office/powerpoint/2010/main" val="707945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2A00B-CAA1-0F60-EF2C-F26F41EF7967}"/>
              </a:ext>
            </a:extLst>
          </p:cNvPr>
          <p:cNvSpPr>
            <a:spLocks noGrp="1"/>
          </p:cNvSpPr>
          <p:nvPr>
            <p:ph type="title"/>
          </p:nvPr>
        </p:nvSpPr>
        <p:spPr>
          <a:xfrm>
            <a:off x="646111" y="452718"/>
            <a:ext cx="9404723" cy="720627"/>
          </a:xfrm>
        </p:spPr>
        <p:txBody>
          <a:bodyPr/>
          <a:lstStyle/>
          <a:p>
            <a:r>
              <a:rPr lang="en-IN" sz="2800" dirty="0"/>
              <a:t>Performance Metrics: Confusion matrix</a:t>
            </a:r>
          </a:p>
        </p:txBody>
      </p:sp>
      <p:pic>
        <p:nvPicPr>
          <p:cNvPr id="3074" name="Picture 2">
            <a:extLst>
              <a:ext uri="{FF2B5EF4-FFF2-40B4-BE49-F238E27FC236}">
                <a16:creationId xmlns:a16="http://schemas.microsoft.com/office/drawing/2014/main" id="{B396AC71-B7D6-8373-A523-DF028F4B644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6265" y="1331632"/>
            <a:ext cx="6764866" cy="507365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7">
            <a:extLst>
              <a:ext uri="{FF2B5EF4-FFF2-40B4-BE49-F238E27FC236}">
                <a16:creationId xmlns:a16="http://schemas.microsoft.com/office/drawing/2014/main" id="{92BF360F-7A3D-8205-7228-D4709F367EDF}"/>
              </a:ext>
            </a:extLst>
          </p:cNvPr>
          <p:cNvSpPr txBox="1">
            <a:spLocks/>
          </p:cNvSpPr>
          <p:nvPr/>
        </p:nvSpPr>
        <p:spPr>
          <a:xfrm>
            <a:off x="7436581" y="1173344"/>
            <a:ext cx="4229154" cy="523193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a:t>The suitable performance metric for our object-detection problem is the ‘Confusion Matrix’.</a:t>
            </a:r>
          </a:p>
          <a:p>
            <a:r>
              <a:rPr lang="en-IN" dirty="0"/>
              <a:t>We can see that after training, our model is able to detect the licence plate correctly (True-Positive) 89% of the time i.e., around 90% accuracy.</a:t>
            </a:r>
          </a:p>
          <a:p>
            <a:r>
              <a:rPr lang="en-IN" dirty="0"/>
              <a:t>Similarly, the same for object ‘vehicle’ is 0.78 (around 80%).</a:t>
            </a:r>
          </a:p>
        </p:txBody>
      </p:sp>
    </p:spTree>
    <p:extLst>
      <p:ext uri="{BB962C8B-B14F-4D97-AF65-F5344CB8AC3E}">
        <p14:creationId xmlns:p14="http://schemas.microsoft.com/office/powerpoint/2010/main" val="3409742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2A00B-CAA1-0F60-EF2C-F26F41EF7967}"/>
              </a:ext>
            </a:extLst>
          </p:cNvPr>
          <p:cNvSpPr>
            <a:spLocks noGrp="1"/>
          </p:cNvSpPr>
          <p:nvPr>
            <p:ph type="title"/>
          </p:nvPr>
        </p:nvSpPr>
        <p:spPr>
          <a:xfrm>
            <a:off x="646111" y="452718"/>
            <a:ext cx="9404723" cy="720627"/>
          </a:xfrm>
        </p:spPr>
        <p:txBody>
          <a:bodyPr/>
          <a:lstStyle/>
          <a:p>
            <a:r>
              <a:rPr lang="en-IN" sz="2800" dirty="0"/>
              <a:t>Performance Metrics: loss graphs</a:t>
            </a:r>
          </a:p>
        </p:txBody>
      </p:sp>
      <p:pic>
        <p:nvPicPr>
          <p:cNvPr id="3076" name="Picture 4">
            <a:extLst>
              <a:ext uri="{FF2B5EF4-FFF2-40B4-BE49-F238E27FC236}">
                <a16:creationId xmlns:a16="http://schemas.microsoft.com/office/drawing/2014/main" id="{55D7B0FF-B1FB-5002-D974-7017227FA44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1462" y="1331119"/>
            <a:ext cx="7307150" cy="3985348"/>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7">
            <a:extLst>
              <a:ext uri="{FF2B5EF4-FFF2-40B4-BE49-F238E27FC236}">
                <a16:creationId xmlns:a16="http://schemas.microsoft.com/office/drawing/2014/main" id="{3D2BA02F-304E-5966-6C20-055BEB5B3221}"/>
              </a:ext>
            </a:extLst>
          </p:cNvPr>
          <p:cNvSpPr txBox="1">
            <a:spLocks/>
          </p:cNvSpPr>
          <p:nvPr/>
        </p:nvSpPr>
        <p:spPr>
          <a:xfrm>
            <a:off x="7838612" y="1173345"/>
            <a:ext cx="4229154" cy="523193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a:t>Also while training, we can see the losses (i.e., </a:t>
            </a:r>
            <a:r>
              <a:rPr lang="en-IN" dirty="0" err="1"/>
              <a:t>box_loss</a:t>
            </a:r>
            <a:r>
              <a:rPr lang="en-IN" dirty="0"/>
              <a:t>, </a:t>
            </a:r>
            <a:r>
              <a:rPr lang="en-IN" dirty="0" err="1"/>
              <a:t>cls_loss</a:t>
            </a:r>
            <a:r>
              <a:rPr lang="en-IN" dirty="0"/>
              <a:t> and </a:t>
            </a:r>
            <a:r>
              <a:rPr lang="en-IN" dirty="0" err="1"/>
              <a:t>dfl_loss</a:t>
            </a:r>
            <a:r>
              <a:rPr lang="en-IN" dirty="0"/>
              <a:t>) are decreased over each epoch and eventually converged.</a:t>
            </a:r>
          </a:p>
          <a:p>
            <a:r>
              <a:rPr lang="en-IN" dirty="0"/>
              <a:t>This indicates that our model has ‘learned’ and is able to predict more accurately at the last few epochs.</a:t>
            </a:r>
          </a:p>
          <a:p>
            <a:r>
              <a:rPr lang="en-IN" dirty="0"/>
              <a:t>Same applies for metric (precision) which gradually increased over each epoch.</a:t>
            </a:r>
          </a:p>
        </p:txBody>
      </p:sp>
    </p:spTree>
    <p:extLst>
      <p:ext uri="{BB962C8B-B14F-4D97-AF65-F5344CB8AC3E}">
        <p14:creationId xmlns:p14="http://schemas.microsoft.com/office/powerpoint/2010/main" val="1612437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2A00B-CAA1-0F60-EF2C-F26F41EF7967}"/>
              </a:ext>
            </a:extLst>
          </p:cNvPr>
          <p:cNvSpPr>
            <a:spLocks noGrp="1"/>
          </p:cNvSpPr>
          <p:nvPr>
            <p:ph type="title"/>
          </p:nvPr>
        </p:nvSpPr>
        <p:spPr>
          <a:xfrm>
            <a:off x="476178" y="188037"/>
            <a:ext cx="9404723" cy="720627"/>
          </a:xfrm>
        </p:spPr>
        <p:txBody>
          <a:bodyPr/>
          <a:lstStyle/>
          <a:p>
            <a:r>
              <a:rPr lang="en-IN" sz="2800" dirty="0"/>
              <a:t>Validation</a:t>
            </a:r>
          </a:p>
        </p:txBody>
      </p:sp>
      <p:sp>
        <p:nvSpPr>
          <p:cNvPr id="7" name="Content Placeholder 7">
            <a:extLst>
              <a:ext uri="{FF2B5EF4-FFF2-40B4-BE49-F238E27FC236}">
                <a16:creationId xmlns:a16="http://schemas.microsoft.com/office/drawing/2014/main" id="{3D2BA02F-304E-5966-6C20-055BEB5B3221}"/>
              </a:ext>
            </a:extLst>
          </p:cNvPr>
          <p:cNvSpPr txBox="1">
            <a:spLocks/>
          </p:cNvSpPr>
          <p:nvPr/>
        </p:nvSpPr>
        <p:spPr>
          <a:xfrm>
            <a:off x="6457444" y="1737765"/>
            <a:ext cx="5580807" cy="292324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a:t>Now that we’ve trained our model. It’s time to validate it.</a:t>
            </a:r>
          </a:p>
          <a:p>
            <a:r>
              <a:rPr lang="en-IN" dirty="0"/>
              <a:t>When we run detection on one of the validation batches, this is what we got.</a:t>
            </a:r>
          </a:p>
          <a:p>
            <a:r>
              <a:rPr lang="en-IN" dirty="0"/>
              <a:t>We can see our model is able to predict both the vehicle and licence-plate pretty accurately.</a:t>
            </a:r>
          </a:p>
        </p:txBody>
      </p:sp>
      <p:pic>
        <p:nvPicPr>
          <p:cNvPr id="5122" name="Picture 2">
            <a:extLst>
              <a:ext uri="{FF2B5EF4-FFF2-40B4-BE49-F238E27FC236}">
                <a16:creationId xmlns:a16="http://schemas.microsoft.com/office/drawing/2014/main" id="{E60F21C2-8699-3CC0-3D8D-01BDF3ABD5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111" y="990021"/>
            <a:ext cx="5811333" cy="5811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6245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2A00B-CAA1-0F60-EF2C-F26F41EF7967}"/>
              </a:ext>
            </a:extLst>
          </p:cNvPr>
          <p:cNvSpPr>
            <a:spLocks noGrp="1"/>
          </p:cNvSpPr>
          <p:nvPr>
            <p:ph type="title"/>
          </p:nvPr>
        </p:nvSpPr>
        <p:spPr>
          <a:xfrm>
            <a:off x="476178" y="188037"/>
            <a:ext cx="9404723" cy="720627"/>
          </a:xfrm>
        </p:spPr>
        <p:txBody>
          <a:bodyPr/>
          <a:lstStyle/>
          <a:p>
            <a:r>
              <a:rPr lang="en-IN" sz="2800" dirty="0"/>
              <a:t>Testing phase: Images</a:t>
            </a:r>
          </a:p>
        </p:txBody>
      </p:sp>
      <p:sp>
        <p:nvSpPr>
          <p:cNvPr id="7" name="Content Placeholder 7">
            <a:extLst>
              <a:ext uri="{FF2B5EF4-FFF2-40B4-BE49-F238E27FC236}">
                <a16:creationId xmlns:a16="http://schemas.microsoft.com/office/drawing/2014/main" id="{3D2BA02F-304E-5966-6C20-055BEB5B3221}"/>
              </a:ext>
            </a:extLst>
          </p:cNvPr>
          <p:cNvSpPr txBox="1">
            <a:spLocks/>
          </p:cNvSpPr>
          <p:nvPr/>
        </p:nvSpPr>
        <p:spPr>
          <a:xfrm>
            <a:off x="534074" y="1025667"/>
            <a:ext cx="11126549" cy="209786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en-IN" dirty="0"/>
          </a:p>
        </p:txBody>
      </p:sp>
      <p:pic>
        <p:nvPicPr>
          <p:cNvPr id="6" name="Picture 5">
            <a:extLst>
              <a:ext uri="{FF2B5EF4-FFF2-40B4-BE49-F238E27FC236}">
                <a16:creationId xmlns:a16="http://schemas.microsoft.com/office/drawing/2014/main" id="{0549AD6A-EA0F-D703-24C9-09074E5302D3}"/>
              </a:ext>
            </a:extLst>
          </p:cNvPr>
          <p:cNvPicPr>
            <a:picLocks noChangeAspect="1"/>
          </p:cNvPicPr>
          <p:nvPr/>
        </p:nvPicPr>
        <p:blipFill>
          <a:blip r:embed="rId2"/>
          <a:stretch>
            <a:fillRect/>
          </a:stretch>
        </p:blipFill>
        <p:spPr>
          <a:xfrm>
            <a:off x="671064" y="1295290"/>
            <a:ext cx="10331981" cy="2133710"/>
          </a:xfrm>
          <a:prstGeom prst="rect">
            <a:avLst/>
          </a:prstGeom>
        </p:spPr>
      </p:pic>
      <p:pic>
        <p:nvPicPr>
          <p:cNvPr id="6146" name="Picture 2">
            <a:extLst>
              <a:ext uri="{FF2B5EF4-FFF2-40B4-BE49-F238E27FC236}">
                <a16:creationId xmlns:a16="http://schemas.microsoft.com/office/drawing/2014/main" id="{67C80DED-785F-5FAD-F2C6-A429CBA653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110" y="3698623"/>
            <a:ext cx="2929317" cy="292931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D130AFA1-8ED9-BEDE-6B7D-D0AFABA4B0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6968" y="3698623"/>
            <a:ext cx="2929317" cy="292931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98313796-82D8-F11B-5785-DC60F19AB7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65458" y="3698622"/>
            <a:ext cx="2929318" cy="2929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217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2A00B-CAA1-0F60-EF2C-F26F41EF7967}"/>
              </a:ext>
            </a:extLst>
          </p:cNvPr>
          <p:cNvSpPr>
            <a:spLocks noGrp="1"/>
          </p:cNvSpPr>
          <p:nvPr>
            <p:ph type="title"/>
          </p:nvPr>
        </p:nvSpPr>
        <p:spPr>
          <a:xfrm>
            <a:off x="476178" y="188037"/>
            <a:ext cx="9404723" cy="720627"/>
          </a:xfrm>
        </p:spPr>
        <p:txBody>
          <a:bodyPr/>
          <a:lstStyle/>
          <a:p>
            <a:r>
              <a:rPr lang="en-IN" sz="2800" dirty="0"/>
              <a:t>Testing phase: Video</a:t>
            </a:r>
          </a:p>
        </p:txBody>
      </p:sp>
      <p:sp>
        <p:nvSpPr>
          <p:cNvPr id="7" name="Content Placeholder 7">
            <a:extLst>
              <a:ext uri="{FF2B5EF4-FFF2-40B4-BE49-F238E27FC236}">
                <a16:creationId xmlns:a16="http://schemas.microsoft.com/office/drawing/2014/main" id="{3D2BA02F-304E-5966-6C20-055BEB5B3221}"/>
              </a:ext>
            </a:extLst>
          </p:cNvPr>
          <p:cNvSpPr txBox="1">
            <a:spLocks/>
          </p:cNvSpPr>
          <p:nvPr/>
        </p:nvSpPr>
        <p:spPr>
          <a:xfrm>
            <a:off x="534074" y="1025667"/>
            <a:ext cx="11126549" cy="209786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en-IN" dirty="0"/>
          </a:p>
        </p:txBody>
      </p:sp>
      <p:pic>
        <p:nvPicPr>
          <p:cNvPr id="4" name="vid1 (1)">
            <a:hlinkClick r:id="" action="ppaction://media"/>
            <a:extLst>
              <a:ext uri="{FF2B5EF4-FFF2-40B4-BE49-F238E27FC236}">
                <a16:creationId xmlns:a16="http://schemas.microsoft.com/office/drawing/2014/main" id="{60DDD97B-266C-52AA-3B3B-8E9BE0598E3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07418" y="1330337"/>
            <a:ext cx="8003550" cy="4501996"/>
          </a:xfrm>
          <a:prstGeom prst="rect">
            <a:avLst/>
          </a:prstGeom>
        </p:spPr>
      </p:pic>
    </p:spTree>
    <p:extLst>
      <p:ext uri="{BB962C8B-B14F-4D97-AF65-F5344CB8AC3E}">
        <p14:creationId xmlns:p14="http://schemas.microsoft.com/office/powerpoint/2010/main" val="2731092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2A00B-CAA1-0F60-EF2C-F26F41EF7967}"/>
              </a:ext>
            </a:extLst>
          </p:cNvPr>
          <p:cNvSpPr>
            <a:spLocks noGrp="1"/>
          </p:cNvSpPr>
          <p:nvPr>
            <p:ph type="title"/>
          </p:nvPr>
        </p:nvSpPr>
        <p:spPr/>
        <p:txBody>
          <a:bodyPr/>
          <a:lstStyle/>
          <a:p>
            <a:r>
              <a:rPr lang="en-IN" sz="3600" dirty="0"/>
              <a:t>Looking at the bigger picture</a:t>
            </a:r>
          </a:p>
        </p:txBody>
      </p:sp>
      <p:sp>
        <p:nvSpPr>
          <p:cNvPr id="3" name="Content Placeholder 2">
            <a:extLst>
              <a:ext uri="{FF2B5EF4-FFF2-40B4-BE49-F238E27FC236}">
                <a16:creationId xmlns:a16="http://schemas.microsoft.com/office/drawing/2014/main" id="{2E8B2C50-C4AC-DF51-0BBD-5B60D3BF6C17}"/>
              </a:ext>
            </a:extLst>
          </p:cNvPr>
          <p:cNvSpPr>
            <a:spLocks noGrp="1"/>
          </p:cNvSpPr>
          <p:nvPr>
            <p:ph idx="1"/>
          </p:nvPr>
        </p:nvSpPr>
        <p:spPr>
          <a:xfrm>
            <a:off x="1103312" y="2052918"/>
            <a:ext cx="10506302" cy="4195481"/>
          </a:xfrm>
        </p:spPr>
        <p:txBody>
          <a:bodyPr/>
          <a:lstStyle/>
          <a:p>
            <a:r>
              <a:rPr lang="en-IN" dirty="0"/>
              <a:t>License plate detection and recognition (LPDR):</a:t>
            </a:r>
          </a:p>
          <a:p>
            <a:pPr marL="0" indent="0">
              <a:buNone/>
            </a:pPr>
            <a:r>
              <a:rPr lang="en-IN" dirty="0"/>
              <a:t> As the name suggests, we have two clear objectives:-</a:t>
            </a:r>
          </a:p>
          <a:p>
            <a:r>
              <a:rPr lang="en-IN" dirty="0"/>
              <a:t>1. License plate detection (Object detection)</a:t>
            </a:r>
          </a:p>
          <a:p>
            <a:r>
              <a:rPr lang="en-IN" dirty="0"/>
              <a:t>2. Character Recognition (letters &amp; numbers from the plate obtained above)</a:t>
            </a:r>
          </a:p>
          <a:p>
            <a:endParaRPr lang="en-IN" dirty="0"/>
          </a:p>
          <a:p>
            <a:endParaRPr lang="en-IN" dirty="0"/>
          </a:p>
          <a:p>
            <a:r>
              <a:rPr lang="en-IN" dirty="0"/>
              <a:t>But in order to do any of this, we need DATA i.e., images of vehicles along with their license plates.</a:t>
            </a:r>
          </a:p>
        </p:txBody>
      </p:sp>
    </p:spTree>
    <p:extLst>
      <p:ext uri="{BB962C8B-B14F-4D97-AF65-F5344CB8AC3E}">
        <p14:creationId xmlns:p14="http://schemas.microsoft.com/office/powerpoint/2010/main" val="26961046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28FEE-BBEB-27D7-C3B5-463DC1A4B99B}"/>
              </a:ext>
            </a:extLst>
          </p:cNvPr>
          <p:cNvSpPr>
            <a:spLocks noGrp="1"/>
          </p:cNvSpPr>
          <p:nvPr>
            <p:ph type="title"/>
          </p:nvPr>
        </p:nvSpPr>
        <p:spPr/>
        <p:txBody>
          <a:bodyPr/>
          <a:lstStyle/>
          <a:p>
            <a:r>
              <a:rPr lang="en-IN" dirty="0"/>
              <a:t>Extracting bounding box</a:t>
            </a:r>
          </a:p>
        </p:txBody>
      </p:sp>
      <p:sp>
        <p:nvSpPr>
          <p:cNvPr id="3" name="Content Placeholder 2">
            <a:extLst>
              <a:ext uri="{FF2B5EF4-FFF2-40B4-BE49-F238E27FC236}">
                <a16:creationId xmlns:a16="http://schemas.microsoft.com/office/drawing/2014/main" id="{DB397602-41BD-096B-23FD-01F5E435E625}"/>
              </a:ext>
            </a:extLst>
          </p:cNvPr>
          <p:cNvSpPr>
            <a:spLocks noGrp="1"/>
          </p:cNvSpPr>
          <p:nvPr>
            <p:ph idx="1"/>
          </p:nvPr>
        </p:nvSpPr>
        <p:spPr>
          <a:xfrm>
            <a:off x="646111" y="1699499"/>
            <a:ext cx="10520898" cy="3681705"/>
          </a:xfrm>
        </p:spPr>
        <p:txBody>
          <a:bodyPr/>
          <a:lstStyle/>
          <a:p>
            <a:r>
              <a:rPr lang="en-IN" dirty="0"/>
              <a:t>From our detection output, we can have the co-ordinates of the bounding box and we should extract/crop that part out of the image before passing it onto </a:t>
            </a:r>
            <a:r>
              <a:rPr lang="en-IN" dirty="0" err="1"/>
              <a:t>EasyOCR</a:t>
            </a:r>
            <a:r>
              <a:rPr lang="en-IN" dirty="0"/>
              <a:t>.</a:t>
            </a:r>
          </a:p>
          <a:p>
            <a:endParaRPr lang="en-IN" dirty="0"/>
          </a:p>
        </p:txBody>
      </p:sp>
      <p:pic>
        <p:nvPicPr>
          <p:cNvPr id="13" name="Picture 2">
            <a:extLst>
              <a:ext uri="{FF2B5EF4-FFF2-40B4-BE49-F238E27FC236}">
                <a16:creationId xmlns:a16="http://schemas.microsoft.com/office/drawing/2014/main" id="{582C186A-3BEC-F974-07AC-D01F84946F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4410" y="3100029"/>
            <a:ext cx="3019151" cy="262160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00461C91-C29C-AFBF-C94A-2A6DC1966B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3936" y="3763976"/>
            <a:ext cx="1974357" cy="848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499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D03F9-B941-4A20-F3AA-A1BA90138E5A}"/>
              </a:ext>
            </a:extLst>
          </p:cNvPr>
          <p:cNvSpPr>
            <a:spLocks noGrp="1"/>
          </p:cNvSpPr>
          <p:nvPr>
            <p:ph type="title"/>
          </p:nvPr>
        </p:nvSpPr>
        <p:spPr/>
        <p:txBody>
          <a:bodyPr/>
          <a:lstStyle/>
          <a:p>
            <a:r>
              <a:rPr lang="en-IN" dirty="0"/>
              <a:t>Applying Recognition (</a:t>
            </a:r>
            <a:r>
              <a:rPr lang="en-IN" dirty="0" err="1"/>
              <a:t>EasyOCR</a:t>
            </a:r>
            <a:r>
              <a:rPr lang="en-IN" dirty="0"/>
              <a:t>)</a:t>
            </a:r>
          </a:p>
        </p:txBody>
      </p:sp>
      <p:sp>
        <p:nvSpPr>
          <p:cNvPr id="3" name="Content Placeholder 2">
            <a:extLst>
              <a:ext uri="{FF2B5EF4-FFF2-40B4-BE49-F238E27FC236}">
                <a16:creationId xmlns:a16="http://schemas.microsoft.com/office/drawing/2014/main" id="{97015DD8-4A94-0013-4BD0-3F54D05FFFD0}"/>
              </a:ext>
            </a:extLst>
          </p:cNvPr>
          <p:cNvSpPr>
            <a:spLocks noGrp="1"/>
          </p:cNvSpPr>
          <p:nvPr>
            <p:ph idx="1"/>
          </p:nvPr>
        </p:nvSpPr>
        <p:spPr>
          <a:xfrm>
            <a:off x="1046668" y="1680684"/>
            <a:ext cx="8946541" cy="4195481"/>
          </a:xfrm>
        </p:spPr>
        <p:txBody>
          <a:bodyPr/>
          <a:lstStyle/>
          <a:p>
            <a:r>
              <a:rPr lang="en-IN" dirty="0"/>
              <a:t>Now we can just pass on the ‘</a:t>
            </a:r>
            <a:r>
              <a:rPr lang="en-IN" dirty="0" err="1"/>
              <a:t>cropped_image</a:t>
            </a:r>
            <a:r>
              <a:rPr lang="en-IN" dirty="0"/>
              <a:t>’ into the </a:t>
            </a:r>
            <a:r>
              <a:rPr lang="en-IN" dirty="0" err="1"/>
              <a:t>easyocr.reader</a:t>
            </a:r>
            <a:r>
              <a:rPr lang="en-IN" dirty="0"/>
              <a:t> to obtain the text:</a:t>
            </a:r>
          </a:p>
          <a:p>
            <a:endParaRPr lang="en-IN" dirty="0"/>
          </a:p>
        </p:txBody>
      </p:sp>
      <p:pic>
        <p:nvPicPr>
          <p:cNvPr id="4" name="Picture 3">
            <a:extLst>
              <a:ext uri="{FF2B5EF4-FFF2-40B4-BE49-F238E27FC236}">
                <a16:creationId xmlns:a16="http://schemas.microsoft.com/office/drawing/2014/main" id="{23A42653-7BCF-3666-780B-15371A9D73BE}"/>
              </a:ext>
            </a:extLst>
          </p:cNvPr>
          <p:cNvPicPr>
            <a:picLocks noChangeAspect="1"/>
          </p:cNvPicPr>
          <p:nvPr/>
        </p:nvPicPr>
        <p:blipFill>
          <a:blip r:embed="rId2"/>
          <a:stretch>
            <a:fillRect/>
          </a:stretch>
        </p:blipFill>
        <p:spPr>
          <a:xfrm>
            <a:off x="2909150" y="3081214"/>
            <a:ext cx="4335919" cy="2988148"/>
          </a:xfrm>
          <a:prstGeom prst="rect">
            <a:avLst/>
          </a:prstGeom>
        </p:spPr>
      </p:pic>
    </p:spTree>
    <p:extLst>
      <p:ext uri="{BB962C8B-B14F-4D97-AF65-F5344CB8AC3E}">
        <p14:creationId xmlns:p14="http://schemas.microsoft.com/office/powerpoint/2010/main" val="1104783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ee Google Thank You Slide &amp; PowerPoint Templates">
            <a:extLst>
              <a:ext uri="{FF2B5EF4-FFF2-40B4-BE49-F238E27FC236}">
                <a16:creationId xmlns:a16="http://schemas.microsoft.com/office/drawing/2014/main" id="{0A5B51A3-7A8C-39D2-24BE-BF1BED36F7F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38041" y="1405276"/>
            <a:ext cx="7459132" cy="4195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132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2A00B-CAA1-0F60-EF2C-F26F41EF7967}"/>
              </a:ext>
            </a:extLst>
          </p:cNvPr>
          <p:cNvSpPr>
            <a:spLocks noGrp="1"/>
          </p:cNvSpPr>
          <p:nvPr>
            <p:ph type="title"/>
          </p:nvPr>
        </p:nvSpPr>
        <p:spPr>
          <a:xfrm>
            <a:off x="646111" y="420350"/>
            <a:ext cx="9404723" cy="1400530"/>
          </a:xfrm>
        </p:spPr>
        <p:txBody>
          <a:bodyPr/>
          <a:lstStyle/>
          <a:p>
            <a:r>
              <a:rPr lang="en-IN" sz="3600" dirty="0"/>
              <a:t>1. Data Collection and Pre-processing</a:t>
            </a:r>
          </a:p>
        </p:txBody>
      </p:sp>
      <p:sp>
        <p:nvSpPr>
          <p:cNvPr id="7" name="Content Placeholder 6">
            <a:extLst>
              <a:ext uri="{FF2B5EF4-FFF2-40B4-BE49-F238E27FC236}">
                <a16:creationId xmlns:a16="http://schemas.microsoft.com/office/drawing/2014/main" id="{B8E8F73F-7C39-55A0-BDEE-3718917D568E}"/>
              </a:ext>
            </a:extLst>
          </p:cNvPr>
          <p:cNvSpPr>
            <a:spLocks noGrp="1"/>
          </p:cNvSpPr>
          <p:nvPr>
            <p:ph idx="1"/>
          </p:nvPr>
        </p:nvSpPr>
        <p:spPr>
          <a:xfrm>
            <a:off x="1057813" y="1548497"/>
            <a:ext cx="10052551" cy="609502"/>
          </a:xfrm>
        </p:spPr>
        <p:txBody>
          <a:bodyPr>
            <a:normAutofit fontScale="92500" lnSpcReduction="20000"/>
          </a:bodyPr>
          <a:lstStyle/>
          <a:p>
            <a:r>
              <a:rPr lang="en-IN" dirty="0"/>
              <a:t>After a pretty tiring research, we were able to find a dataset that best suits our requirements i.e., properly structured and labelled data</a:t>
            </a:r>
          </a:p>
          <a:p>
            <a:endParaRPr lang="en-IN" dirty="0"/>
          </a:p>
        </p:txBody>
      </p:sp>
      <p:pic>
        <p:nvPicPr>
          <p:cNvPr id="4" name="Picture 3">
            <a:extLst>
              <a:ext uri="{FF2B5EF4-FFF2-40B4-BE49-F238E27FC236}">
                <a16:creationId xmlns:a16="http://schemas.microsoft.com/office/drawing/2014/main" id="{F758F0DF-1030-F190-3838-8D0C38BDF2FB}"/>
              </a:ext>
            </a:extLst>
          </p:cNvPr>
          <p:cNvPicPr>
            <a:picLocks noChangeAspect="1"/>
          </p:cNvPicPr>
          <p:nvPr/>
        </p:nvPicPr>
        <p:blipFill>
          <a:blip r:embed="rId2"/>
          <a:stretch>
            <a:fillRect/>
          </a:stretch>
        </p:blipFill>
        <p:spPr>
          <a:xfrm>
            <a:off x="1757308" y="2337113"/>
            <a:ext cx="8293526" cy="4222967"/>
          </a:xfrm>
          <a:prstGeom prst="rect">
            <a:avLst/>
          </a:prstGeom>
        </p:spPr>
      </p:pic>
    </p:spTree>
    <p:extLst>
      <p:ext uri="{BB962C8B-B14F-4D97-AF65-F5344CB8AC3E}">
        <p14:creationId xmlns:p14="http://schemas.microsoft.com/office/powerpoint/2010/main" val="1022794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2A00B-CAA1-0F60-EF2C-F26F41EF7967}"/>
              </a:ext>
            </a:extLst>
          </p:cNvPr>
          <p:cNvSpPr>
            <a:spLocks noGrp="1"/>
          </p:cNvSpPr>
          <p:nvPr>
            <p:ph type="title"/>
          </p:nvPr>
        </p:nvSpPr>
        <p:spPr>
          <a:xfrm>
            <a:off x="646111" y="404165"/>
            <a:ext cx="9404723" cy="1400530"/>
          </a:xfrm>
        </p:spPr>
        <p:txBody>
          <a:bodyPr/>
          <a:lstStyle/>
          <a:p>
            <a:r>
              <a:rPr lang="en-IN" sz="3600" dirty="0"/>
              <a:t>1. Data Collection and Pre-processing</a:t>
            </a:r>
          </a:p>
        </p:txBody>
      </p:sp>
      <p:sp>
        <p:nvSpPr>
          <p:cNvPr id="7" name="Content Placeholder 6">
            <a:extLst>
              <a:ext uri="{FF2B5EF4-FFF2-40B4-BE49-F238E27FC236}">
                <a16:creationId xmlns:a16="http://schemas.microsoft.com/office/drawing/2014/main" id="{B8E8F73F-7C39-55A0-BDEE-3718917D568E}"/>
              </a:ext>
            </a:extLst>
          </p:cNvPr>
          <p:cNvSpPr>
            <a:spLocks noGrp="1"/>
          </p:cNvSpPr>
          <p:nvPr>
            <p:ph idx="1"/>
          </p:nvPr>
        </p:nvSpPr>
        <p:spPr>
          <a:xfrm>
            <a:off x="5348472" y="1593177"/>
            <a:ext cx="6387726" cy="4479683"/>
          </a:xfrm>
        </p:spPr>
        <p:txBody>
          <a:bodyPr>
            <a:normAutofit/>
          </a:bodyPr>
          <a:lstStyle/>
          <a:p>
            <a:r>
              <a:rPr lang="en-IN" dirty="0"/>
              <a:t>Given dataset contains about 350 images but that’s not good enough</a:t>
            </a:r>
          </a:p>
          <a:p>
            <a:r>
              <a:rPr lang="en-IN" dirty="0"/>
              <a:t>Not all image files have same resolution (i.e., length and width) but we need 640x640 as standard input for YOLOv8.</a:t>
            </a:r>
          </a:p>
          <a:p>
            <a:r>
              <a:rPr lang="en-IN" dirty="0"/>
              <a:t>So, we need to pre-process the data by making:</a:t>
            </a:r>
          </a:p>
          <a:p>
            <a:r>
              <a:rPr lang="en-IN" dirty="0"/>
              <a:t>1. Resizing images to a particular resolution that will be accepted by our “object detection model”.</a:t>
            </a:r>
          </a:p>
          <a:p>
            <a:r>
              <a:rPr lang="en-IN" dirty="0"/>
              <a:t>2. Performing few augmentations like Horizontal flip to increase the dataset.</a:t>
            </a:r>
          </a:p>
        </p:txBody>
      </p:sp>
      <p:pic>
        <p:nvPicPr>
          <p:cNvPr id="5" name="Picture 4">
            <a:extLst>
              <a:ext uri="{FF2B5EF4-FFF2-40B4-BE49-F238E27FC236}">
                <a16:creationId xmlns:a16="http://schemas.microsoft.com/office/drawing/2014/main" id="{2224F597-1CEA-AF1C-5E59-487182CEFD6A}"/>
              </a:ext>
            </a:extLst>
          </p:cNvPr>
          <p:cNvPicPr>
            <a:picLocks noChangeAspect="1"/>
          </p:cNvPicPr>
          <p:nvPr/>
        </p:nvPicPr>
        <p:blipFill>
          <a:blip r:embed="rId2"/>
          <a:stretch>
            <a:fillRect/>
          </a:stretch>
        </p:blipFill>
        <p:spPr>
          <a:xfrm>
            <a:off x="228850" y="1593177"/>
            <a:ext cx="5059706" cy="3671645"/>
          </a:xfrm>
          <a:prstGeom prst="rect">
            <a:avLst/>
          </a:prstGeom>
        </p:spPr>
      </p:pic>
    </p:spTree>
    <p:extLst>
      <p:ext uri="{BB962C8B-B14F-4D97-AF65-F5344CB8AC3E}">
        <p14:creationId xmlns:p14="http://schemas.microsoft.com/office/powerpoint/2010/main" val="810380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2A00B-CAA1-0F60-EF2C-F26F41EF7967}"/>
              </a:ext>
            </a:extLst>
          </p:cNvPr>
          <p:cNvSpPr>
            <a:spLocks noGrp="1"/>
          </p:cNvSpPr>
          <p:nvPr>
            <p:ph type="title"/>
          </p:nvPr>
        </p:nvSpPr>
        <p:spPr/>
        <p:txBody>
          <a:bodyPr/>
          <a:lstStyle/>
          <a:p>
            <a:r>
              <a:rPr lang="en-IN" sz="3600" dirty="0"/>
              <a:t>2. Study &amp; Understanding of Algorithm</a:t>
            </a:r>
          </a:p>
        </p:txBody>
      </p:sp>
      <p:sp>
        <p:nvSpPr>
          <p:cNvPr id="3" name="Content Placeholder 2">
            <a:extLst>
              <a:ext uri="{FF2B5EF4-FFF2-40B4-BE49-F238E27FC236}">
                <a16:creationId xmlns:a16="http://schemas.microsoft.com/office/drawing/2014/main" id="{2E8B2C50-C4AC-DF51-0BBD-5B60D3BF6C17}"/>
              </a:ext>
            </a:extLst>
          </p:cNvPr>
          <p:cNvSpPr>
            <a:spLocks noGrp="1"/>
          </p:cNvSpPr>
          <p:nvPr>
            <p:ph idx="1"/>
          </p:nvPr>
        </p:nvSpPr>
        <p:spPr>
          <a:xfrm>
            <a:off x="1103312" y="2052918"/>
            <a:ext cx="10506302" cy="4195481"/>
          </a:xfrm>
        </p:spPr>
        <p:txBody>
          <a:bodyPr/>
          <a:lstStyle/>
          <a:p>
            <a:r>
              <a:rPr lang="en-IN" dirty="0"/>
              <a:t>Now that we have our data, it’s time to use it. But how?</a:t>
            </a:r>
          </a:p>
          <a:p>
            <a:r>
              <a:rPr lang="en-IN" dirty="0"/>
              <a:t>As said earlier, we need to 1) Detect the license plate in an image and then </a:t>
            </a:r>
          </a:p>
          <a:p>
            <a:pPr marL="0" indent="0">
              <a:buNone/>
            </a:pPr>
            <a:r>
              <a:rPr lang="en-IN" dirty="0"/>
              <a:t>	2) Recognize the characters in it.</a:t>
            </a:r>
          </a:p>
          <a:p>
            <a:endParaRPr lang="en-IN" dirty="0"/>
          </a:p>
          <a:p>
            <a:r>
              <a:rPr lang="en-IN" dirty="0"/>
              <a:t>First let’s see how we can detect the license plate. This can be done by developing an “Object detection model using YOLO algorithm ”.</a:t>
            </a:r>
          </a:p>
          <a:p>
            <a:r>
              <a:rPr lang="en-IN" dirty="0"/>
              <a:t>In the subsequent slides, we’ll see how this algorithm works.</a:t>
            </a:r>
          </a:p>
        </p:txBody>
      </p:sp>
    </p:spTree>
    <p:extLst>
      <p:ext uri="{BB962C8B-B14F-4D97-AF65-F5344CB8AC3E}">
        <p14:creationId xmlns:p14="http://schemas.microsoft.com/office/powerpoint/2010/main" val="3085885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2A00B-CAA1-0F60-EF2C-F26F41EF7967}"/>
              </a:ext>
            </a:extLst>
          </p:cNvPr>
          <p:cNvSpPr>
            <a:spLocks noGrp="1"/>
          </p:cNvSpPr>
          <p:nvPr>
            <p:ph type="title"/>
          </p:nvPr>
        </p:nvSpPr>
        <p:spPr/>
        <p:txBody>
          <a:bodyPr/>
          <a:lstStyle/>
          <a:p>
            <a:r>
              <a:rPr lang="en-IN" sz="3600" dirty="0"/>
              <a:t>YOLO Algorithm – Architecture:</a:t>
            </a:r>
          </a:p>
        </p:txBody>
      </p:sp>
      <p:sp>
        <p:nvSpPr>
          <p:cNvPr id="3" name="Content Placeholder 2">
            <a:extLst>
              <a:ext uri="{FF2B5EF4-FFF2-40B4-BE49-F238E27FC236}">
                <a16:creationId xmlns:a16="http://schemas.microsoft.com/office/drawing/2014/main" id="{2E8B2C50-C4AC-DF51-0BBD-5B60D3BF6C17}"/>
              </a:ext>
            </a:extLst>
          </p:cNvPr>
          <p:cNvSpPr>
            <a:spLocks noGrp="1"/>
          </p:cNvSpPr>
          <p:nvPr>
            <p:ph idx="1"/>
          </p:nvPr>
        </p:nvSpPr>
        <p:spPr>
          <a:xfrm>
            <a:off x="5712977" y="1650775"/>
            <a:ext cx="6050146" cy="5501087"/>
          </a:xfrm>
        </p:spPr>
        <p:txBody>
          <a:bodyPr>
            <a:normAutofit/>
          </a:bodyPr>
          <a:lstStyle/>
          <a:p>
            <a:r>
              <a:rPr lang="en-IN" dirty="0"/>
              <a:t>YOLO (You Only Look Once) is a CNN based algorithm used to detect objects (i.e., region of interests) from an image.</a:t>
            </a:r>
          </a:p>
          <a:p>
            <a:r>
              <a:rPr lang="en-IN" dirty="0"/>
              <a:t>The latest industrial standard of this algorithm is the YOLO v8 developed by </a:t>
            </a:r>
            <a:r>
              <a:rPr lang="en-IN" dirty="0" err="1"/>
              <a:t>Ultralytics</a:t>
            </a:r>
            <a:r>
              <a:rPr lang="en-IN" dirty="0"/>
              <a:t>.</a:t>
            </a:r>
          </a:p>
          <a:p>
            <a:r>
              <a:rPr lang="en-US" dirty="0"/>
              <a:t>YOLOv8 architecture has 225 layers, 11136374 parameters.</a:t>
            </a:r>
          </a:p>
          <a:p>
            <a:r>
              <a:rPr lang="en-US" dirty="0"/>
              <a:t>This consists of a backbone which extracts features from an image and the head plays role in the detection phase i.e., giving bounding box using the extracted features.</a:t>
            </a:r>
          </a:p>
        </p:txBody>
      </p:sp>
      <p:pic>
        <p:nvPicPr>
          <p:cNvPr id="1026" name="Picture 2">
            <a:extLst>
              <a:ext uri="{FF2B5EF4-FFF2-40B4-BE49-F238E27FC236}">
                <a16:creationId xmlns:a16="http://schemas.microsoft.com/office/drawing/2014/main" id="{20304C9B-0068-2691-FDCD-1F03255130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957" y="1180750"/>
            <a:ext cx="5254048" cy="5501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892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2A00B-CAA1-0F60-EF2C-F26F41EF7967}"/>
              </a:ext>
            </a:extLst>
          </p:cNvPr>
          <p:cNvSpPr>
            <a:spLocks noGrp="1"/>
          </p:cNvSpPr>
          <p:nvPr>
            <p:ph type="title"/>
          </p:nvPr>
        </p:nvSpPr>
        <p:spPr/>
        <p:txBody>
          <a:bodyPr/>
          <a:lstStyle/>
          <a:p>
            <a:r>
              <a:rPr lang="en-IN" sz="3600" dirty="0"/>
              <a:t>How this works?</a:t>
            </a:r>
            <a:br>
              <a:rPr lang="en-IN" sz="3600" dirty="0"/>
            </a:br>
            <a:endParaRPr lang="en-IN" sz="3600" dirty="0"/>
          </a:p>
        </p:txBody>
      </p:sp>
      <p:sp>
        <p:nvSpPr>
          <p:cNvPr id="3" name="Content Placeholder 2">
            <a:extLst>
              <a:ext uri="{FF2B5EF4-FFF2-40B4-BE49-F238E27FC236}">
                <a16:creationId xmlns:a16="http://schemas.microsoft.com/office/drawing/2014/main" id="{2E8B2C50-C4AC-DF51-0BBD-5B60D3BF6C17}"/>
              </a:ext>
            </a:extLst>
          </p:cNvPr>
          <p:cNvSpPr>
            <a:spLocks noGrp="1"/>
          </p:cNvSpPr>
          <p:nvPr>
            <p:ph idx="1"/>
          </p:nvPr>
        </p:nvSpPr>
        <p:spPr>
          <a:xfrm>
            <a:off x="535352" y="1331259"/>
            <a:ext cx="7540499" cy="4195481"/>
          </a:xfrm>
        </p:spPr>
        <p:txBody>
          <a:bodyPr/>
          <a:lstStyle/>
          <a:p>
            <a:r>
              <a:rPr lang="en-IN" b="1" dirty="0"/>
              <a:t>(Object Detection Example)</a:t>
            </a:r>
          </a:p>
          <a:p>
            <a:r>
              <a:rPr lang="en-IN" dirty="0"/>
              <a:t>First the given image is divided into several parts/frames.</a:t>
            </a:r>
          </a:p>
          <a:p>
            <a:r>
              <a:rPr lang="en-IN" dirty="0"/>
              <a:t>Now in each frame, we try to detect the object using the sliding window approach:</a:t>
            </a:r>
          </a:p>
          <a:p>
            <a:endParaRPr lang="en-IN" dirty="0"/>
          </a:p>
          <a:p>
            <a:endParaRPr lang="en-IN" dirty="0"/>
          </a:p>
        </p:txBody>
      </p:sp>
      <p:pic>
        <p:nvPicPr>
          <p:cNvPr id="8" name="Picture 7">
            <a:extLst>
              <a:ext uri="{FF2B5EF4-FFF2-40B4-BE49-F238E27FC236}">
                <a16:creationId xmlns:a16="http://schemas.microsoft.com/office/drawing/2014/main" id="{CAB51A7F-4516-5295-4B99-794F4866F590}"/>
              </a:ext>
            </a:extLst>
          </p:cNvPr>
          <p:cNvPicPr>
            <a:picLocks noChangeAspect="1"/>
          </p:cNvPicPr>
          <p:nvPr/>
        </p:nvPicPr>
        <p:blipFill>
          <a:blip r:embed="rId2"/>
          <a:stretch>
            <a:fillRect/>
          </a:stretch>
        </p:blipFill>
        <p:spPr>
          <a:xfrm>
            <a:off x="8911505" y="1331259"/>
            <a:ext cx="1835244" cy="1733639"/>
          </a:xfrm>
          <a:prstGeom prst="rect">
            <a:avLst/>
          </a:prstGeom>
        </p:spPr>
      </p:pic>
      <p:pic>
        <p:nvPicPr>
          <p:cNvPr id="10" name="Picture 9">
            <a:extLst>
              <a:ext uri="{FF2B5EF4-FFF2-40B4-BE49-F238E27FC236}">
                <a16:creationId xmlns:a16="http://schemas.microsoft.com/office/drawing/2014/main" id="{0693B738-AF95-E924-BED0-C7E4C710F4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352" y="3064898"/>
            <a:ext cx="7890915" cy="3377044"/>
          </a:xfrm>
          <a:prstGeom prst="rect">
            <a:avLst/>
          </a:prstGeom>
        </p:spPr>
      </p:pic>
    </p:spTree>
    <p:extLst>
      <p:ext uri="{BB962C8B-B14F-4D97-AF65-F5344CB8AC3E}">
        <p14:creationId xmlns:p14="http://schemas.microsoft.com/office/powerpoint/2010/main" val="2516173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2A00B-CAA1-0F60-EF2C-F26F41EF7967}"/>
              </a:ext>
            </a:extLst>
          </p:cNvPr>
          <p:cNvSpPr>
            <a:spLocks noGrp="1"/>
          </p:cNvSpPr>
          <p:nvPr>
            <p:ph type="title"/>
          </p:nvPr>
        </p:nvSpPr>
        <p:spPr>
          <a:xfrm>
            <a:off x="646111" y="452718"/>
            <a:ext cx="9404723" cy="720627"/>
          </a:xfrm>
        </p:spPr>
        <p:txBody>
          <a:bodyPr/>
          <a:lstStyle/>
          <a:p>
            <a:r>
              <a:rPr lang="en-IN" sz="2800" dirty="0"/>
              <a:t>Convolution Implementation of Sliding windows:</a:t>
            </a:r>
          </a:p>
        </p:txBody>
      </p:sp>
      <p:sp>
        <p:nvSpPr>
          <p:cNvPr id="3" name="Content Placeholder 2">
            <a:extLst>
              <a:ext uri="{FF2B5EF4-FFF2-40B4-BE49-F238E27FC236}">
                <a16:creationId xmlns:a16="http://schemas.microsoft.com/office/drawing/2014/main" id="{2E8B2C50-C4AC-DF51-0BBD-5B60D3BF6C17}"/>
              </a:ext>
            </a:extLst>
          </p:cNvPr>
          <p:cNvSpPr>
            <a:spLocks noGrp="1"/>
          </p:cNvSpPr>
          <p:nvPr>
            <p:ph idx="1"/>
          </p:nvPr>
        </p:nvSpPr>
        <p:spPr>
          <a:xfrm>
            <a:off x="535352" y="1331259"/>
            <a:ext cx="9183183" cy="5074023"/>
          </a:xfrm>
        </p:spPr>
        <p:txBody>
          <a:bodyPr>
            <a:normAutofit/>
          </a:bodyPr>
          <a:lstStyle/>
          <a:p>
            <a:r>
              <a:rPr lang="en-IN" sz="1800" dirty="0"/>
              <a:t>A frame (image) is fed into the above CNN. First it’ll be passed through a conv.net (using say a 5x5 filter) to extract the features from it. Then it’ll be sent through a MAXPOOL which reduces the image size but not the channels.</a:t>
            </a:r>
          </a:p>
          <a:p>
            <a:endParaRPr lang="en-IN" sz="1800" dirty="0"/>
          </a:p>
          <a:p>
            <a:r>
              <a:rPr lang="en-IN" sz="1800" dirty="0"/>
              <a:t>This will be repeated several times extracting one feature at a time. Finally we’ll be left with a 1x1xn which will be fed into a Fully Connected NN (can be implemented using CNN only) as the input layer. </a:t>
            </a:r>
          </a:p>
          <a:p>
            <a:endParaRPr lang="en-IN" sz="1800" dirty="0"/>
          </a:p>
          <a:p>
            <a:r>
              <a:rPr lang="en-IN" sz="1800" dirty="0"/>
              <a:t>Now just like in an ANN, this </a:t>
            </a:r>
            <a:r>
              <a:rPr lang="en-IN" sz="1800" dirty="0" err="1"/>
              <a:t>i</a:t>
            </a:r>
            <a:r>
              <a:rPr lang="en-IN" sz="1800" dirty="0"/>
              <a:t>/p layer will be passed through conv. layers (adjusting weights) and finally through a ‘</a:t>
            </a:r>
            <a:r>
              <a:rPr lang="en-IN" sz="1800" dirty="0" err="1"/>
              <a:t>softmax</a:t>
            </a:r>
            <a:r>
              <a:rPr lang="en-IN" sz="1800" dirty="0"/>
              <a:t> function’ to reach the output layer which will be 1x1x5 as shown in the fig. </a:t>
            </a:r>
          </a:p>
          <a:p>
            <a:endParaRPr lang="en-IN" sz="1800" dirty="0"/>
          </a:p>
          <a:p>
            <a:r>
              <a:rPr lang="en-IN" sz="1800" dirty="0"/>
              <a:t>	- Bounding Box (</a:t>
            </a:r>
            <a:r>
              <a:rPr lang="en-US" sz="1800" dirty="0">
                <a:effectLst/>
                <a:latin typeface="Times New Roman" panose="02020603050405020304" pitchFamily="18" charset="0"/>
                <a:ea typeface="Times New Roman" panose="02020603050405020304" pitchFamily="18" charset="0"/>
              </a:rPr>
              <a:t>p</a:t>
            </a:r>
            <a:r>
              <a:rPr lang="en-US" sz="1800" baseline="-25000" dirty="0">
                <a:effectLst/>
                <a:latin typeface="Times New Roman" panose="02020603050405020304" pitchFamily="18" charset="0"/>
                <a:ea typeface="Times New Roman" panose="02020603050405020304" pitchFamily="18" charset="0"/>
              </a:rPr>
              <a:t>c </a:t>
            </a:r>
            <a:r>
              <a:rPr lang="en-US" sz="1800" dirty="0">
                <a:effectLst/>
                <a:latin typeface="Times New Roman" panose="02020603050405020304" pitchFamily="18" charset="0"/>
                <a:ea typeface="Times New Roman" panose="02020603050405020304" pitchFamily="18" charset="0"/>
              </a:rPr>
              <a:t>-probability of presence of obj., (b</a:t>
            </a:r>
            <a:r>
              <a:rPr lang="en-US" sz="1800" baseline="-25000" dirty="0">
                <a:latin typeface="Times New Roman" panose="02020603050405020304" pitchFamily="18" charset="0"/>
                <a:ea typeface="Times New Roman" panose="02020603050405020304" pitchFamily="18" charset="0"/>
              </a:rPr>
              <a:t>x </a:t>
            </a:r>
            <a:r>
              <a:rPr lang="en-US" sz="1800" dirty="0">
                <a:effectLst/>
                <a:latin typeface="Times New Roman" panose="02020603050405020304" pitchFamily="18" charset="0"/>
                <a:ea typeface="Times New Roman" panose="02020603050405020304" pitchFamily="18" charset="0"/>
              </a:rPr>
              <a:t>b</a:t>
            </a:r>
            <a:r>
              <a:rPr lang="en-US" sz="1800" baseline="-25000" dirty="0">
                <a:latin typeface="Times New Roman" panose="02020603050405020304" pitchFamily="18" charset="0"/>
                <a:ea typeface="Times New Roman" panose="02020603050405020304" pitchFamily="18" charset="0"/>
              </a:rPr>
              <a:t>y</a:t>
            </a:r>
            <a:r>
              <a:rPr lang="en-US" sz="1800" dirty="0">
                <a:effectLst/>
                <a:latin typeface="Times New Roman" panose="02020603050405020304" pitchFamily="18" charset="0"/>
                <a:ea typeface="Times New Roman" panose="02020603050405020304" pitchFamily="18" charset="0"/>
              </a:rPr>
              <a:t>) co-ordinates of </a:t>
            </a:r>
            <a:r>
              <a:rPr lang="en-US" sz="1800" dirty="0" err="1">
                <a:effectLst/>
                <a:latin typeface="Times New Roman" panose="02020603050405020304" pitchFamily="18" charset="0"/>
                <a:ea typeface="Times New Roman" panose="02020603050405020304" pitchFamily="18" charset="0"/>
              </a:rPr>
              <a:t>midpt</a:t>
            </a:r>
            <a:r>
              <a:rPr lang="en-US" sz="1800" dirty="0">
                <a:effectLst/>
                <a:latin typeface="Times New Roman" panose="02020603050405020304" pitchFamily="18" charset="0"/>
                <a:ea typeface="Times New Roman" panose="02020603050405020304" pitchFamily="18" charset="0"/>
              </a:rPr>
              <a:t>. of bounding box, (</a:t>
            </a:r>
            <a:r>
              <a:rPr lang="en-US" sz="1800" dirty="0" err="1">
                <a:effectLst/>
                <a:latin typeface="Times New Roman" panose="02020603050405020304" pitchFamily="18" charset="0"/>
                <a:ea typeface="Times New Roman" panose="02020603050405020304" pitchFamily="18" charset="0"/>
              </a:rPr>
              <a:t>b</a:t>
            </a:r>
            <a:r>
              <a:rPr lang="en-US" sz="1800" baseline="-25000" dirty="0" err="1">
                <a:effectLst/>
                <a:latin typeface="Times New Roman" panose="02020603050405020304" pitchFamily="18" charset="0"/>
                <a:ea typeface="Times New Roman" panose="02020603050405020304" pitchFamily="18" charset="0"/>
              </a:rPr>
              <a:t>h</a:t>
            </a:r>
            <a:r>
              <a:rPr lang="en-US" sz="1800" baseline="-25000" dirty="0">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a:t>
            </a:r>
            <a:r>
              <a:rPr lang="en-US" sz="1800" baseline="-25000" dirty="0" err="1">
                <a:effectLst/>
                <a:latin typeface="Times New Roman" panose="02020603050405020304" pitchFamily="18" charset="0"/>
                <a:ea typeface="Times New Roman" panose="02020603050405020304" pitchFamily="18" charset="0"/>
              </a:rPr>
              <a:t>w</a:t>
            </a:r>
            <a:r>
              <a:rPr lang="en-US" sz="1800" dirty="0">
                <a:effectLst/>
                <a:latin typeface="Times New Roman" panose="02020603050405020304" pitchFamily="18" charset="0"/>
                <a:ea typeface="Times New Roman" panose="02020603050405020304" pitchFamily="18" charset="0"/>
              </a:rPr>
              <a:t>) height and width of bounding box).</a:t>
            </a:r>
            <a:endParaRPr lang="en-IN" sz="1800" dirty="0"/>
          </a:p>
        </p:txBody>
      </p:sp>
      <p:pic>
        <p:nvPicPr>
          <p:cNvPr id="5" name="Picture 4">
            <a:extLst>
              <a:ext uri="{FF2B5EF4-FFF2-40B4-BE49-F238E27FC236}">
                <a16:creationId xmlns:a16="http://schemas.microsoft.com/office/drawing/2014/main" id="{F14C780A-4164-7323-575C-AE5CD0E3E075}"/>
              </a:ext>
            </a:extLst>
          </p:cNvPr>
          <p:cNvPicPr>
            <a:picLocks noChangeAspect="1"/>
          </p:cNvPicPr>
          <p:nvPr/>
        </p:nvPicPr>
        <p:blipFill>
          <a:blip r:embed="rId2"/>
          <a:stretch>
            <a:fillRect/>
          </a:stretch>
        </p:blipFill>
        <p:spPr>
          <a:xfrm>
            <a:off x="10452600" y="2844770"/>
            <a:ext cx="520727" cy="1168460"/>
          </a:xfrm>
          <a:prstGeom prst="rect">
            <a:avLst/>
          </a:prstGeom>
        </p:spPr>
      </p:pic>
    </p:spTree>
    <p:extLst>
      <p:ext uri="{BB962C8B-B14F-4D97-AF65-F5344CB8AC3E}">
        <p14:creationId xmlns:p14="http://schemas.microsoft.com/office/powerpoint/2010/main" val="2577671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2A00B-CAA1-0F60-EF2C-F26F41EF7967}"/>
              </a:ext>
            </a:extLst>
          </p:cNvPr>
          <p:cNvSpPr>
            <a:spLocks noGrp="1"/>
          </p:cNvSpPr>
          <p:nvPr>
            <p:ph type="title"/>
          </p:nvPr>
        </p:nvSpPr>
        <p:spPr>
          <a:xfrm>
            <a:off x="646111" y="452718"/>
            <a:ext cx="9404723" cy="720627"/>
          </a:xfrm>
        </p:spPr>
        <p:txBody>
          <a:bodyPr/>
          <a:lstStyle/>
          <a:p>
            <a:r>
              <a:rPr lang="en-IN" sz="2800" dirty="0"/>
              <a:t>Convolution Implementation of Sliding windows:</a:t>
            </a:r>
          </a:p>
        </p:txBody>
      </p:sp>
      <p:sp>
        <p:nvSpPr>
          <p:cNvPr id="3" name="Content Placeholder 2">
            <a:extLst>
              <a:ext uri="{FF2B5EF4-FFF2-40B4-BE49-F238E27FC236}">
                <a16:creationId xmlns:a16="http://schemas.microsoft.com/office/drawing/2014/main" id="{2E8B2C50-C4AC-DF51-0BBD-5B60D3BF6C17}"/>
              </a:ext>
            </a:extLst>
          </p:cNvPr>
          <p:cNvSpPr>
            <a:spLocks noGrp="1"/>
          </p:cNvSpPr>
          <p:nvPr>
            <p:ph idx="1"/>
          </p:nvPr>
        </p:nvSpPr>
        <p:spPr>
          <a:xfrm>
            <a:off x="535352" y="1331259"/>
            <a:ext cx="9183183" cy="5074023"/>
          </a:xfrm>
        </p:spPr>
        <p:txBody>
          <a:bodyPr>
            <a:normAutofit/>
          </a:bodyPr>
          <a:lstStyle/>
          <a:p>
            <a:r>
              <a:rPr lang="en-IN" sz="1800" dirty="0"/>
              <a:t>Note that we don’t have to do the above process sequentially for each frame sized partition but can pass the whole image into the prev. CNN to get outputs corresponding to each frame in a matrix.</a:t>
            </a:r>
          </a:p>
          <a:p>
            <a:endParaRPr lang="en-IN" sz="1800" dirty="0"/>
          </a:p>
        </p:txBody>
      </p:sp>
      <p:pic>
        <p:nvPicPr>
          <p:cNvPr id="8" name="Picture 7">
            <a:extLst>
              <a:ext uri="{FF2B5EF4-FFF2-40B4-BE49-F238E27FC236}">
                <a16:creationId xmlns:a16="http://schemas.microsoft.com/office/drawing/2014/main" id="{3941CBA0-FBD5-D484-33DD-27EE98927214}"/>
              </a:ext>
            </a:extLst>
          </p:cNvPr>
          <p:cNvPicPr>
            <a:picLocks noChangeAspect="1"/>
          </p:cNvPicPr>
          <p:nvPr/>
        </p:nvPicPr>
        <p:blipFill>
          <a:blip r:embed="rId2"/>
          <a:stretch>
            <a:fillRect/>
          </a:stretch>
        </p:blipFill>
        <p:spPr>
          <a:xfrm>
            <a:off x="1271910" y="2703259"/>
            <a:ext cx="6070912" cy="2762392"/>
          </a:xfrm>
          <a:prstGeom prst="rect">
            <a:avLst/>
          </a:prstGeom>
        </p:spPr>
      </p:pic>
      <p:pic>
        <p:nvPicPr>
          <p:cNvPr id="10" name="Picture 9">
            <a:extLst>
              <a:ext uri="{FF2B5EF4-FFF2-40B4-BE49-F238E27FC236}">
                <a16:creationId xmlns:a16="http://schemas.microsoft.com/office/drawing/2014/main" id="{13F8EE02-E05E-8DA0-685E-9B24C5FFC576}"/>
              </a:ext>
            </a:extLst>
          </p:cNvPr>
          <p:cNvPicPr>
            <a:picLocks noChangeAspect="1"/>
          </p:cNvPicPr>
          <p:nvPr/>
        </p:nvPicPr>
        <p:blipFill>
          <a:blip r:embed="rId3"/>
          <a:stretch>
            <a:fillRect/>
          </a:stretch>
        </p:blipFill>
        <p:spPr>
          <a:xfrm>
            <a:off x="7342822" y="3249113"/>
            <a:ext cx="1092256" cy="1238314"/>
          </a:xfrm>
          <a:prstGeom prst="rect">
            <a:avLst/>
          </a:prstGeom>
        </p:spPr>
      </p:pic>
    </p:spTree>
    <p:extLst>
      <p:ext uri="{BB962C8B-B14F-4D97-AF65-F5344CB8AC3E}">
        <p14:creationId xmlns:p14="http://schemas.microsoft.com/office/powerpoint/2010/main" val="31569248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454</TotalTime>
  <Words>1352</Words>
  <Application>Microsoft Office PowerPoint</Application>
  <PresentationFormat>Widescreen</PresentationFormat>
  <Paragraphs>103</Paragraphs>
  <Slides>22</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Century Gothic</vt:lpstr>
      <vt:lpstr>Times New Roman</vt:lpstr>
      <vt:lpstr>Wingdings 3</vt:lpstr>
      <vt:lpstr>Ion</vt:lpstr>
      <vt:lpstr>License Plate Detection and Recognition</vt:lpstr>
      <vt:lpstr>Looking at the bigger picture</vt:lpstr>
      <vt:lpstr>1. Data Collection and Pre-processing</vt:lpstr>
      <vt:lpstr>1. Data Collection and Pre-processing</vt:lpstr>
      <vt:lpstr>2. Study &amp; Understanding of Algorithm</vt:lpstr>
      <vt:lpstr>YOLO Algorithm – Architecture:</vt:lpstr>
      <vt:lpstr>How this works? </vt:lpstr>
      <vt:lpstr>Convolution Implementation of Sliding windows:</vt:lpstr>
      <vt:lpstr>Convolution Implementation of Sliding windows:</vt:lpstr>
      <vt:lpstr>Non-max suppression:</vt:lpstr>
      <vt:lpstr>Final steps after detection</vt:lpstr>
      <vt:lpstr>Optical Character Recognition (OCR)</vt:lpstr>
      <vt:lpstr>Optical Character Recognition (OCR)</vt:lpstr>
      <vt:lpstr>Loading and Training phase: </vt:lpstr>
      <vt:lpstr>Performance Metrics: Confusion matrix</vt:lpstr>
      <vt:lpstr>Performance Metrics: loss graphs</vt:lpstr>
      <vt:lpstr>Validation</vt:lpstr>
      <vt:lpstr>Testing phase: Images</vt:lpstr>
      <vt:lpstr>Testing phase: Video</vt:lpstr>
      <vt:lpstr>Extracting bounding box</vt:lpstr>
      <vt:lpstr>Applying Recognition (EasyOCR)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License Plate Detection and Recognition</dc:title>
  <dc:creator>Karthik Boddupalli</dc:creator>
  <cp:lastModifiedBy>Karthik Boddupalli</cp:lastModifiedBy>
  <cp:revision>2</cp:revision>
  <dcterms:created xsi:type="dcterms:W3CDTF">2023-02-21T12:39:47Z</dcterms:created>
  <dcterms:modified xsi:type="dcterms:W3CDTF">2023-05-08T14:48:13Z</dcterms:modified>
</cp:coreProperties>
</file>